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18288000" cy="10287000"/>
  <p:notesSz cx="18288000" cy="10287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6" d="100"/>
          <a:sy n="56" d="100"/>
        </p:scale>
        <p:origin x="-342" y="-9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7.jpg"/><Relationship Id="rId13" Type="http://schemas.openxmlformats.org/officeDocument/2006/relationships/image" Target="../media/image12.jpg"/><Relationship Id="rId3" Type="http://schemas.openxmlformats.org/officeDocument/2006/relationships/image" Target="../media/image2.jpg"/><Relationship Id="rId7" Type="http://schemas.openxmlformats.org/officeDocument/2006/relationships/image" Target="../media/image6.jpg"/><Relationship Id="rId12" Type="http://schemas.openxmlformats.org/officeDocument/2006/relationships/image" Target="../media/image11.jp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5.jpg"/><Relationship Id="rId11" Type="http://schemas.openxmlformats.org/officeDocument/2006/relationships/image" Target="../media/image10.jpg"/><Relationship Id="rId5" Type="http://schemas.openxmlformats.org/officeDocument/2006/relationships/image" Target="../media/image4.jpg"/><Relationship Id="rId10" Type="http://schemas.openxmlformats.org/officeDocument/2006/relationships/image" Target="../media/image9.jpg"/><Relationship Id="rId4" Type="http://schemas.openxmlformats.org/officeDocument/2006/relationships/image" Target="../media/image3.jpg"/><Relationship Id="rId9" Type="http://schemas.openxmlformats.org/officeDocument/2006/relationships/image" Target="../media/image8.jpg"/><Relationship Id="rId14" Type="http://schemas.openxmlformats.org/officeDocument/2006/relationships/image" Target="../media/image13.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12/10/2019</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0" i="0">
                <a:solidFill>
                  <a:srgbClr val="89BD62"/>
                </a:solidFill>
                <a:latin typeface="宋体"/>
                <a:cs typeface="宋体"/>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12/10/2019</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0" i="0">
                <a:solidFill>
                  <a:srgbClr val="89BD62"/>
                </a:solidFill>
                <a:latin typeface="宋体"/>
                <a:cs typeface="宋体"/>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12/10/2019</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25400" y="2235200"/>
            <a:ext cx="863600" cy="1727200"/>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1371600" y="2006600"/>
            <a:ext cx="3175000" cy="2311400"/>
          </a:xfrm>
          <a:prstGeom prst="rect">
            <a:avLst/>
          </a:prstGeom>
          <a:blipFill>
            <a:blip r:embed="rId3" cstate="print"/>
            <a:stretch>
              <a:fillRect/>
            </a:stretch>
          </a:blipFill>
        </p:spPr>
        <p:txBody>
          <a:bodyPr wrap="square" lIns="0" tIns="0" rIns="0" bIns="0" rtlCol="0"/>
          <a:lstStyle/>
          <a:p>
            <a:endParaRPr/>
          </a:p>
        </p:txBody>
      </p:sp>
      <p:sp>
        <p:nvSpPr>
          <p:cNvPr id="18" name="bk object 18"/>
          <p:cNvSpPr/>
          <p:nvPr/>
        </p:nvSpPr>
        <p:spPr>
          <a:xfrm>
            <a:off x="2463800" y="5105400"/>
            <a:ext cx="1066800" cy="1041400"/>
          </a:xfrm>
          <a:prstGeom prst="rect">
            <a:avLst/>
          </a:prstGeom>
          <a:blipFill>
            <a:blip r:embed="rId4" cstate="print"/>
            <a:stretch>
              <a:fillRect/>
            </a:stretch>
          </a:blipFill>
        </p:spPr>
        <p:txBody>
          <a:bodyPr wrap="square" lIns="0" tIns="0" rIns="0" bIns="0" rtlCol="0"/>
          <a:lstStyle/>
          <a:p>
            <a:endParaRPr/>
          </a:p>
        </p:txBody>
      </p:sp>
      <p:sp>
        <p:nvSpPr>
          <p:cNvPr id="19" name="bk object 19"/>
          <p:cNvSpPr/>
          <p:nvPr/>
        </p:nvSpPr>
        <p:spPr>
          <a:xfrm>
            <a:off x="5207000" y="2286000"/>
            <a:ext cx="1346200" cy="1346200"/>
          </a:xfrm>
          <a:prstGeom prst="rect">
            <a:avLst/>
          </a:prstGeom>
          <a:blipFill>
            <a:blip r:embed="rId5" cstate="print"/>
            <a:stretch>
              <a:fillRect/>
            </a:stretch>
          </a:blipFill>
        </p:spPr>
        <p:txBody>
          <a:bodyPr wrap="square" lIns="0" tIns="0" rIns="0" bIns="0" rtlCol="0"/>
          <a:lstStyle/>
          <a:p>
            <a:endParaRPr/>
          </a:p>
        </p:txBody>
      </p:sp>
      <p:sp>
        <p:nvSpPr>
          <p:cNvPr id="20" name="bk object 20"/>
          <p:cNvSpPr/>
          <p:nvPr/>
        </p:nvSpPr>
        <p:spPr>
          <a:xfrm>
            <a:off x="4318000" y="4724400"/>
            <a:ext cx="1955800" cy="1574800"/>
          </a:xfrm>
          <a:prstGeom prst="rect">
            <a:avLst/>
          </a:prstGeom>
          <a:blipFill>
            <a:blip r:embed="rId6" cstate="print"/>
            <a:stretch>
              <a:fillRect/>
            </a:stretch>
          </a:blipFill>
        </p:spPr>
        <p:txBody>
          <a:bodyPr wrap="square" lIns="0" tIns="0" rIns="0" bIns="0" rtlCol="0"/>
          <a:lstStyle/>
          <a:p>
            <a:endParaRPr/>
          </a:p>
        </p:txBody>
      </p:sp>
      <p:sp>
        <p:nvSpPr>
          <p:cNvPr id="21" name="bk object 21"/>
          <p:cNvSpPr/>
          <p:nvPr/>
        </p:nvSpPr>
        <p:spPr>
          <a:xfrm>
            <a:off x="7975600" y="4191000"/>
            <a:ext cx="762000" cy="965200"/>
          </a:xfrm>
          <a:prstGeom prst="rect">
            <a:avLst/>
          </a:prstGeom>
          <a:blipFill>
            <a:blip r:embed="rId7" cstate="print"/>
            <a:stretch>
              <a:fillRect/>
            </a:stretch>
          </a:blipFill>
        </p:spPr>
        <p:txBody>
          <a:bodyPr wrap="square" lIns="0" tIns="0" rIns="0" bIns="0" rtlCol="0"/>
          <a:lstStyle/>
          <a:p>
            <a:endParaRPr/>
          </a:p>
        </p:txBody>
      </p:sp>
      <p:sp>
        <p:nvSpPr>
          <p:cNvPr id="22" name="bk object 22"/>
          <p:cNvSpPr/>
          <p:nvPr/>
        </p:nvSpPr>
        <p:spPr>
          <a:xfrm>
            <a:off x="8864600" y="4191000"/>
            <a:ext cx="812800" cy="965200"/>
          </a:xfrm>
          <a:prstGeom prst="rect">
            <a:avLst/>
          </a:prstGeom>
          <a:blipFill>
            <a:blip r:embed="rId8" cstate="print"/>
            <a:stretch>
              <a:fillRect/>
            </a:stretch>
          </a:blipFill>
        </p:spPr>
        <p:txBody>
          <a:bodyPr wrap="square" lIns="0" tIns="0" rIns="0" bIns="0" rtlCol="0"/>
          <a:lstStyle/>
          <a:p>
            <a:endParaRPr/>
          </a:p>
        </p:txBody>
      </p:sp>
      <p:sp>
        <p:nvSpPr>
          <p:cNvPr id="23" name="bk object 23"/>
          <p:cNvSpPr/>
          <p:nvPr/>
        </p:nvSpPr>
        <p:spPr>
          <a:xfrm>
            <a:off x="9829800" y="4191000"/>
            <a:ext cx="889000" cy="965200"/>
          </a:xfrm>
          <a:prstGeom prst="rect">
            <a:avLst/>
          </a:prstGeom>
          <a:blipFill>
            <a:blip r:embed="rId9" cstate="print"/>
            <a:stretch>
              <a:fillRect/>
            </a:stretch>
          </a:blipFill>
        </p:spPr>
        <p:txBody>
          <a:bodyPr wrap="square" lIns="0" tIns="0" rIns="0" bIns="0" rtlCol="0"/>
          <a:lstStyle/>
          <a:p>
            <a:endParaRPr/>
          </a:p>
        </p:txBody>
      </p:sp>
      <p:sp>
        <p:nvSpPr>
          <p:cNvPr id="24" name="bk object 24"/>
          <p:cNvSpPr/>
          <p:nvPr/>
        </p:nvSpPr>
        <p:spPr>
          <a:xfrm>
            <a:off x="10845800" y="4191000"/>
            <a:ext cx="863600" cy="965200"/>
          </a:xfrm>
          <a:prstGeom prst="rect">
            <a:avLst/>
          </a:prstGeom>
          <a:blipFill>
            <a:blip r:embed="rId10" cstate="print"/>
            <a:stretch>
              <a:fillRect/>
            </a:stretch>
          </a:blipFill>
        </p:spPr>
        <p:txBody>
          <a:bodyPr wrap="square" lIns="0" tIns="0" rIns="0" bIns="0" rtlCol="0"/>
          <a:lstStyle/>
          <a:p>
            <a:endParaRPr/>
          </a:p>
        </p:txBody>
      </p:sp>
      <p:sp>
        <p:nvSpPr>
          <p:cNvPr id="25" name="bk object 25"/>
          <p:cNvSpPr/>
          <p:nvPr/>
        </p:nvSpPr>
        <p:spPr>
          <a:xfrm>
            <a:off x="11912600" y="4191000"/>
            <a:ext cx="762000" cy="965200"/>
          </a:xfrm>
          <a:prstGeom prst="rect">
            <a:avLst/>
          </a:prstGeom>
          <a:blipFill>
            <a:blip r:embed="rId11" cstate="print"/>
            <a:stretch>
              <a:fillRect/>
            </a:stretch>
          </a:blipFill>
        </p:spPr>
        <p:txBody>
          <a:bodyPr wrap="square" lIns="0" tIns="0" rIns="0" bIns="0" rtlCol="0"/>
          <a:lstStyle/>
          <a:p>
            <a:endParaRPr/>
          </a:p>
        </p:txBody>
      </p:sp>
      <p:sp>
        <p:nvSpPr>
          <p:cNvPr id="26" name="bk object 26"/>
          <p:cNvSpPr/>
          <p:nvPr/>
        </p:nvSpPr>
        <p:spPr>
          <a:xfrm>
            <a:off x="13055600" y="4165600"/>
            <a:ext cx="1778000" cy="1016000"/>
          </a:xfrm>
          <a:prstGeom prst="rect">
            <a:avLst/>
          </a:prstGeom>
          <a:blipFill>
            <a:blip r:embed="rId12" cstate="print"/>
            <a:stretch>
              <a:fillRect/>
            </a:stretch>
          </a:blipFill>
        </p:spPr>
        <p:txBody>
          <a:bodyPr wrap="square" lIns="0" tIns="0" rIns="0" bIns="0" rtlCol="0"/>
          <a:lstStyle/>
          <a:p>
            <a:endParaRPr/>
          </a:p>
        </p:txBody>
      </p:sp>
      <p:sp>
        <p:nvSpPr>
          <p:cNvPr id="27" name="bk object 27"/>
          <p:cNvSpPr/>
          <p:nvPr/>
        </p:nvSpPr>
        <p:spPr>
          <a:xfrm>
            <a:off x="14960600" y="4191000"/>
            <a:ext cx="787400" cy="990600"/>
          </a:xfrm>
          <a:prstGeom prst="rect">
            <a:avLst/>
          </a:prstGeom>
          <a:blipFill>
            <a:blip r:embed="rId13" cstate="print"/>
            <a:stretch>
              <a:fillRect/>
            </a:stretch>
          </a:blipFill>
        </p:spPr>
        <p:txBody>
          <a:bodyPr wrap="square" lIns="0" tIns="0" rIns="0" bIns="0" rtlCol="0"/>
          <a:lstStyle/>
          <a:p>
            <a:endParaRPr/>
          </a:p>
        </p:txBody>
      </p:sp>
      <p:sp>
        <p:nvSpPr>
          <p:cNvPr id="28" name="bk object 28"/>
          <p:cNvSpPr/>
          <p:nvPr/>
        </p:nvSpPr>
        <p:spPr>
          <a:xfrm>
            <a:off x="1498600" y="6400800"/>
            <a:ext cx="2438400" cy="2006600"/>
          </a:xfrm>
          <a:prstGeom prst="rect">
            <a:avLst/>
          </a:prstGeom>
          <a:blipFill>
            <a:blip r:embed="rId14" cstate="print"/>
            <a:stretch>
              <a:fillRect/>
            </a:stretch>
          </a:blipFill>
        </p:spPr>
        <p:txBody>
          <a:bodyPr wrap="square" lIns="0" tIns="0" rIns="0" bIns="0" rtlCol="0"/>
          <a:lstStyle/>
          <a:p>
            <a:endParaRPr/>
          </a:p>
        </p:txBody>
      </p:sp>
      <p:sp>
        <p:nvSpPr>
          <p:cNvPr id="29" name="bk object 29"/>
          <p:cNvSpPr/>
          <p:nvPr/>
        </p:nvSpPr>
        <p:spPr>
          <a:xfrm>
            <a:off x="7962900" y="5937250"/>
            <a:ext cx="8013700" cy="0"/>
          </a:xfrm>
          <a:custGeom>
            <a:avLst/>
            <a:gdLst/>
            <a:ahLst/>
            <a:cxnLst/>
            <a:rect l="l" t="t" r="r" b="b"/>
            <a:pathLst>
              <a:path w="8013700">
                <a:moveTo>
                  <a:pt x="0" y="0"/>
                </a:moveTo>
                <a:lnTo>
                  <a:pt x="8013700" y="0"/>
                </a:lnTo>
              </a:path>
            </a:pathLst>
          </a:custGeom>
          <a:ln w="12700">
            <a:solidFill>
              <a:srgbClr val="97AF8C"/>
            </a:solidFill>
          </a:ln>
        </p:spPr>
        <p:txBody>
          <a:bodyPr wrap="square" lIns="0" tIns="0" rIns="0" bIns="0" rtlCol="0"/>
          <a:lstStyle/>
          <a:p>
            <a:endParaRPr/>
          </a:p>
        </p:txBody>
      </p:sp>
      <p:sp>
        <p:nvSpPr>
          <p:cNvPr id="30" name="bk object 30"/>
          <p:cNvSpPr/>
          <p:nvPr/>
        </p:nvSpPr>
        <p:spPr>
          <a:xfrm>
            <a:off x="3479800" y="6159500"/>
            <a:ext cx="889000" cy="0"/>
          </a:xfrm>
          <a:custGeom>
            <a:avLst/>
            <a:gdLst/>
            <a:ahLst/>
            <a:cxnLst/>
            <a:rect l="l" t="t" r="r" b="b"/>
            <a:pathLst>
              <a:path w="889000">
                <a:moveTo>
                  <a:pt x="0" y="0"/>
                </a:moveTo>
                <a:lnTo>
                  <a:pt x="889000" y="0"/>
                </a:lnTo>
              </a:path>
            </a:pathLst>
          </a:custGeom>
          <a:ln w="63500">
            <a:solidFill>
              <a:srgbClr val="9C9C9C"/>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4000" b="0" i="0">
                <a:solidFill>
                  <a:srgbClr val="89BD62"/>
                </a:solidFill>
                <a:latin typeface="宋体"/>
                <a:cs typeface="宋体"/>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12/10/2019</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12/10/2019</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658961" y="1638300"/>
            <a:ext cx="6970077" cy="592455"/>
          </a:xfrm>
          <a:prstGeom prst="rect">
            <a:avLst/>
          </a:prstGeom>
        </p:spPr>
        <p:txBody>
          <a:bodyPr wrap="square" lIns="0" tIns="0" rIns="0" bIns="0">
            <a:spAutoFit/>
          </a:bodyPr>
          <a:lstStyle>
            <a:lvl1pPr>
              <a:defRPr sz="4000" b="0" i="0">
                <a:solidFill>
                  <a:srgbClr val="89BD62"/>
                </a:solidFill>
                <a:latin typeface="宋体"/>
                <a:cs typeface="宋体"/>
              </a:defRPr>
            </a:lvl1pPr>
          </a:lstStyle>
          <a:p>
            <a:endParaRPr/>
          </a:p>
        </p:txBody>
      </p:sp>
      <p:sp>
        <p:nvSpPr>
          <p:cNvPr id="3" name="Holder 3"/>
          <p:cNvSpPr>
            <a:spLocks noGrp="1"/>
          </p:cNvSpPr>
          <p:nvPr>
            <p:ph type="body" idx="1"/>
          </p:nvPr>
        </p:nvSpPr>
        <p:spPr>
          <a:xfrm>
            <a:off x="2237482" y="2901975"/>
            <a:ext cx="13813035" cy="41021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12/10/2019</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16.jpg"/><Relationship Id="rId7" Type="http://schemas.openxmlformats.org/officeDocument/2006/relationships/image" Target="../media/image20.jpg"/><Relationship Id="rId2" Type="http://schemas.openxmlformats.org/officeDocument/2006/relationships/image" Target="../media/image1.jpg"/><Relationship Id="rId1" Type="http://schemas.openxmlformats.org/officeDocument/2006/relationships/slideLayout" Target="../slideLayouts/slideLayout5.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 Id="rId9" Type="http://schemas.openxmlformats.org/officeDocument/2006/relationships/image" Target="../media/image22.jpg"/></Relationships>
</file>

<file path=ppt/slides/_rels/slide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jpg"/><Relationship Id="rId4" Type="http://schemas.openxmlformats.org/officeDocument/2006/relationships/image" Target="../media/image25.jpg"/></Relationships>
</file>

<file path=ppt/slides/_rels/slide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 Id="rId6" Type="http://schemas.openxmlformats.org/officeDocument/2006/relationships/image" Target="../media/image36.jpg"/><Relationship Id="rId5" Type="http://schemas.openxmlformats.org/officeDocument/2006/relationships/image" Target="../media/image35.png"/><Relationship Id="rId4" Type="http://schemas.openxmlformats.org/officeDocument/2006/relationships/image" Target="../media/image34.jpg"/></Relationships>
</file>

<file path=ppt/slides/_rels/slide7.xml.rels><?xml version="1.0" encoding="UTF-8" standalone="yes"?>
<Relationships xmlns="http://schemas.openxmlformats.org/package/2006/relationships"><Relationship Id="rId3" Type="http://schemas.openxmlformats.org/officeDocument/2006/relationships/image" Target="../media/image38.jpg"/><Relationship Id="rId7" Type="http://schemas.openxmlformats.org/officeDocument/2006/relationships/image" Target="../media/image42.png"/><Relationship Id="rId2" Type="http://schemas.openxmlformats.org/officeDocument/2006/relationships/image" Target="../media/image37.jpg"/><Relationship Id="rId1" Type="http://schemas.openxmlformats.org/officeDocument/2006/relationships/slideLayout" Target="../slideLayouts/slideLayout3.xml"/><Relationship Id="rId6" Type="http://schemas.openxmlformats.org/officeDocument/2006/relationships/image" Target="../media/image41.jpg"/><Relationship Id="rId5" Type="http://schemas.openxmlformats.org/officeDocument/2006/relationships/image" Target="../media/image40.jpg"/><Relationship Id="rId4" Type="http://schemas.openxmlformats.org/officeDocument/2006/relationships/image" Target="../media/image39.jpg"/></Relationships>
</file>

<file path=ppt/slides/_rels/slide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3.xml"/><Relationship Id="rId5" Type="http://schemas.openxmlformats.org/officeDocument/2006/relationships/image" Target="../media/image36.jpg"/><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46.jpg"/><Relationship Id="rId7" Type="http://schemas.openxmlformats.org/officeDocument/2006/relationships/image" Target="../media/image36.jpg"/><Relationship Id="rId2" Type="http://schemas.openxmlformats.org/officeDocument/2006/relationships/image" Target="../media/image45.jp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jpg"/><Relationship Id="rId4" Type="http://schemas.openxmlformats.org/officeDocument/2006/relationships/image" Target="../media/image47.jpg"/></Relationships>
</file>

<file path=ppt/slides/_rels/slide10.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52.jpg"/><Relationship Id="rId7" Type="http://schemas.openxmlformats.org/officeDocument/2006/relationships/image" Target="../media/image56.jpg"/><Relationship Id="rId2" Type="http://schemas.openxmlformats.org/officeDocument/2006/relationships/image" Target="../media/image51.jpg"/><Relationship Id="rId1" Type="http://schemas.openxmlformats.org/officeDocument/2006/relationships/slideLayout" Target="../slideLayouts/slideLayout2.xml"/><Relationship Id="rId6" Type="http://schemas.openxmlformats.org/officeDocument/2006/relationships/image" Target="../media/image55.jpg"/><Relationship Id="rId5" Type="http://schemas.openxmlformats.org/officeDocument/2006/relationships/image" Target="../media/image54.jpg"/><Relationship Id="rId4" Type="http://schemas.openxmlformats.org/officeDocument/2006/relationships/image" Target="../media/image53.jpg"/></Relationships>
</file>

<file path=ppt/slides/_rels/slide12.xml.rels><?xml version="1.0" encoding="UTF-8" standalone="yes"?>
<Relationships xmlns="http://schemas.openxmlformats.org/package/2006/relationships"><Relationship Id="rId8" Type="http://schemas.openxmlformats.org/officeDocument/2006/relationships/image" Target="../media/image62.jpg"/><Relationship Id="rId13" Type="http://schemas.openxmlformats.org/officeDocument/2006/relationships/image" Target="../media/image67.jpg"/><Relationship Id="rId3" Type="http://schemas.openxmlformats.org/officeDocument/2006/relationships/image" Target="../media/image57.jpg"/><Relationship Id="rId7" Type="http://schemas.openxmlformats.org/officeDocument/2006/relationships/image" Target="../media/image61.png"/><Relationship Id="rId12" Type="http://schemas.openxmlformats.org/officeDocument/2006/relationships/image" Target="../media/image66.jpg"/><Relationship Id="rId2" Type="http://schemas.openxmlformats.org/officeDocument/2006/relationships/image" Target="../media/image51.jpg"/><Relationship Id="rId1" Type="http://schemas.openxmlformats.org/officeDocument/2006/relationships/slideLayout" Target="../slideLayouts/slideLayout2.xml"/><Relationship Id="rId6" Type="http://schemas.openxmlformats.org/officeDocument/2006/relationships/image" Target="../media/image60.jpg"/><Relationship Id="rId11" Type="http://schemas.openxmlformats.org/officeDocument/2006/relationships/image" Target="../media/image65.jpg"/><Relationship Id="rId5" Type="http://schemas.openxmlformats.org/officeDocument/2006/relationships/image" Target="../media/image59.png"/><Relationship Id="rId10" Type="http://schemas.openxmlformats.org/officeDocument/2006/relationships/image" Target="../media/image64.jpg"/><Relationship Id="rId4" Type="http://schemas.openxmlformats.org/officeDocument/2006/relationships/image" Target="../media/image58.jpg"/><Relationship Id="rId9" Type="http://schemas.openxmlformats.org/officeDocument/2006/relationships/image" Target="../media/image63.jpg"/></Relationships>
</file>

<file path=ppt/slides/_rels/slide1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51.jpg"/><Relationship Id="rId1" Type="http://schemas.openxmlformats.org/officeDocument/2006/relationships/slideLayout" Target="../slideLayouts/slideLayout3.xml"/><Relationship Id="rId6" Type="http://schemas.openxmlformats.org/officeDocument/2006/relationships/image" Target="../media/image71.jpg"/><Relationship Id="rId5" Type="http://schemas.openxmlformats.org/officeDocument/2006/relationships/image" Target="../media/image70.jpg"/><Relationship Id="rId4" Type="http://schemas.openxmlformats.org/officeDocument/2006/relationships/image" Target="../media/image69.jpg"/></Relationships>
</file>

<file path=ppt/slides/_rels/slide14.xml.rels><?xml version="1.0" encoding="UTF-8" standalone="yes"?>
<Relationships xmlns="http://schemas.openxmlformats.org/package/2006/relationships"><Relationship Id="rId8" Type="http://schemas.openxmlformats.org/officeDocument/2006/relationships/image" Target="../media/image77.jpg"/><Relationship Id="rId3" Type="http://schemas.openxmlformats.org/officeDocument/2006/relationships/image" Target="../media/image72.jpg"/><Relationship Id="rId7" Type="http://schemas.openxmlformats.org/officeDocument/2006/relationships/image" Target="../media/image76.jpg"/><Relationship Id="rId2" Type="http://schemas.openxmlformats.org/officeDocument/2006/relationships/image" Target="../media/image51.jpg"/><Relationship Id="rId1" Type="http://schemas.openxmlformats.org/officeDocument/2006/relationships/slideLayout" Target="../slideLayouts/slideLayout2.xml"/><Relationship Id="rId6" Type="http://schemas.openxmlformats.org/officeDocument/2006/relationships/image" Target="../media/image75.jpg"/><Relationship Id="rId5" Type="http://schemas.openxmlformats.org/officeDocument/2006/relationships/image" Target="../media/image74.jpg"/><Relationship Id="rId4" Type="http://schemas.openxmlformats.org/officeDocument/2006/relationships/image" Target="../media/image73.jpg"/></Relationships>
</file>

<file path=ppt/slides/_rels/slide15.xml.rels><?xml version="1.0" encoding="UTF-8" standalone="yes"?>
<Relationships xmlns="http://schemas.openxmlformats.org/package/2006/relationships"><Relationship Id="rId8" Type="http://schemas.openxmlformats.org/officeDocument/2006/relationships/image" Target="../media/image83.jpg"/><Relationship Id="rId3" Type="http://schemas.openxmlformats.org/officeDocument/2006/relationships/image" Target="../media/image78.jpg"/><Relationship Id="rId7" Type="http://schemas.openxmlformats.org/officeDocument/2006/relationships/image" Target="../media/image82.jpg"/><Relationship Id="rId2" Type="http://schemas.openxmlformats.org/officeDocument/2006/relationships/image" Target="../media/image51.jpg"/><Relationship Id="rId1" Type="http://schemas.openxmlformats.org/officeDocument/2006/relationships/slideLayout" Target="../slideLayouts/slideLayout3.xml"/><Relationship Id="rId6" Type="http://schemas.openxmlformats.org/officeDocument/2006/relationships/image" Target="../media/image81.jpg"/><Relationship Id="rId11" Type="http://schemas.openxmlformats.org/officeDocument/2006/relationships/image" Target="../media/image86.jpg"/><Relationship Id="rId5" Type="http://schemas.openxmlformats.org/officeDocument/2006/relationships/image" Target="../media/image80.png"/><Relationship Id="rId10" Type="http://schemas.openxmlformats.org/officeDocument/2006/relationships/image" Target="../media/image85.jpg"/><Relationship Id="rId4" Type="http://schemas.openxmlformats.org/officeDocument/2006/relationships/image" Target="../media/image79.jpg"/><Relationship Id="rId9" Type="http://schemas.openxmlformats.org/officeDocument/2006/relationships/image" Target="../media/image84.jpg"/></Relationships>
</file>

<file path=ppt/slides/_rels/slide16.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image" Target="../media/image94.jpg"/><Relationship Id="rId3" Type="http://schemas.openxmlformats.org/officeDocument/2006/relationships/image" Target="../media/image89.jpg"/><Relationship Id="rId7" Type="http://schemas.openxmlformats.org/officeDocument/2006/relationships/image" Target="../media/image93.jpg"/><Relationship Id="rId2" Type="http://schemas.openxmlformats.org/officeDocument/2006/relationships/image" Target="../media/image88.jpg"/><Relationship Id="rId1" Type="http://schemas.openxmlformats.org/officeDocument/2006/relationships/slideLayout" Target="../slideLayouts/slideLayout5.xml"/><Relationship Id="rId6" Type="http://schemas.openxmlformats.org/officeDocument/2006/relationships/image" Target="../media/image92.jpg"/><Relationship Id="rId5" Type="http://schemas.openxmlformats.org/officeDocument/2006/relationships/image" Target="../media/image91.jpg"/><Relationship Id="rId10" Type="http://schemas.openxmlformats.org/officeDocument/2006/relationships/image" Target="../media/image96.jpg"/><Relationship Id="rId4" Type="http://schemas.openxmlformats.org/officeDocument/2006/relationships/image" Target="../media/image90.jpg"/><Relationship Id="rId9" Type="http://schemas.openxmlformats.org/officeDocument/2006/relationships/image" Target="../media/image95.jpg"/></Relationships>
</file>

<file path=ppt/slides/_rels/slide18.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image" Target="../media/image97.jpg"/><Relationship Id="rId1" Type="http://schemas.openxmlformats.org/officeDocument/2006/relationships/slideLayout" Target="../slideLayouts/slideLayout2.xml"/><Relationship Id="rId6" Type="http://schemas.openxmlformats.org/officeDocument/2006/relationships/image" Target="../media/image101.jpg"/><Relationship Id="rId5" Type="http://schemas.openxmlformats.org/officeDocument/2006/relationships/image" Target="../media/image100.jpg"/><Relationship Id="rId4" Type="http://schemas.openxmlformats.org/officeDocument/2006/relationships/image" Target="../media/image99.jpg"/></Relationships>
</file>

<file path=ppt/slides/_rels/slide19.xml.rels><?xml version="1.0" encoding="UTF-8" standalone="yes"?>
<Relationships xmlns="http://schemas.openxmlformats.org/package/2006/relationships"><Relationship Id="rId8" Type="http://schemas.openxmlformats.org/officeDocument/2006/relationships/image" Target="../media/image108.jpg"/><Relationship Id="rId3" Type="http://schemas.openxmlformats.org/officeDocument/2006/relationships/image" Target="../media/image103.jpg"/><Relationship Id="rId7" Type="http://schemas.openxmlformats.org/officeDocument/2006/relationships/image" Target="../media/image107.jpg"/><Relationship Id="rId2" Type="http://schemas.openxmlformats.org/officeDocument/2006/relationships/image" Target="../media/image102.jpg"/><Relationship Id="rId1" Type="http://schemas.openxmlformats.org/officeDocument/2006/relationships/slideLayout" Target="../slideLayouts/slideLayout2.xml"/><Relationship Id="rId6" Type="http://schemas.openxmlformats.org/officeDocument/2006/relationships/image" Target="../media/image106.jpg"/><Relationship Id="rId5" Type="http://schemas.openxmlformats.org/officeDocument/2006/relationships/image" Target="../media/image105.jpg"/><Relationship Id="rId4" Type="http://schemas.openxmlformats.org/officeDocument/2006/relationships/image" Target="../media/image104.jpg"/><Relationship Id="rId9" Type="http://schemas.openxmlformats.org/officeDocument/2006/relationships/image" Target="../media/image109.jpg"/></Relationships>
</file>

<file path=ppt/slides/_rels/slide20.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image" Target="../media/image88.jpg"/><Relationship Id="rId1" Type="http://schemas.openxmlformats.org/officeDocument/2006/relationships/slideLayout" Target="../slideLayouts/slideLayout5.xml"/><Relationship Id="rId4" Type="http://schemas.openxmlformats.org/officeDocument/2006/relationships/image" Target="../media/image111.jpg"/></Relationships>
</file>

<file path=ppt/slides/_rels/slide21.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image" Target="../media/image112.jpg"/><Relationship Id="rId1" Type="http://schemas.openxmlformats.org/officeDocument/2006/relationships/slideLayout" Target="../slideLayouts/slideLayout3.xml"/><Relationship Id="rId5" Type="http://schemas.openxmlformats.org/officeDocument/2006/relationships/image" Target="../media/image36.jpg"/><Relationship Id="rId4" Type="http://schemas.openxmlformats.org/officeDocument/2006/relationships/image" Target="../media/image114.jpg"/></Relationships>
</file>

<file path=ppt/slides/_rels/slide22.xml.rels><?xml version="1.0" encoding="UTF-8" standalone="yes"?>
<Relationships xmlns="http://schemas.openxmlformats.org/package/2006/relationships"><Relationship Id="rId2" Type="http://schemas.openxmlformats.org/officeDocument/2006/relationships/image" Target="../media/image115.jp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image" Target="../media/image116.jpg"/><Relationship Id="rId1" Type="http://schemas.openxmlformats.org/officeDocument/2006/relationships/slideLayout" Target="../slideLayouts/slideLayout2.xml"/><Relationship Id="rId6" Type="http://schemas.openxmlformats.org/officeDocument/2006/relationships/image" Target="../media/image120.jpg"/><Relationship Id="rId5" Type="http://schemas.openxmlformats.org/officeDocument/2006/relationships/image" Target="../media/image119.jpg"/><Relationship Id="rId4" Type="http://schemas.openxmlformats.org/officeDocument/2006/relationships/image" Target="../media/image118.jpg"/></Relationships>
</file>

<file path=ppt/slides/_rels/slide24.xml.rels><?xml version="1.0" encoding="UTF-8" standalone="yes"?>
<Relationships xmlns="http://schemas.openxmlformats.org/package/2006/relationships"><Relationship Id="rId8" Type="http://schemas.openxmlformats.org/officeDocument/2006/relationships/image" Target="../media/image126.jpg"/><Relationship Id="rId13" Type="http://schemas.openxmlformats.org/officeDocument/2006/relationships/image" Target="../media/image131.jpg"/><Relationship Id="rId3" Type="http://schemas.openxmlformats.org/officeDocument/2006/relationships/image" Target="../media/image121.jpg"/><Relationship Id="rId7" Type="http://schemas.openxmlformats.org/officeDocument/2006/relationships/image" Target="../media/image125.jpg"/><Relationship Id="rId12" Type="http://schemas.openxmlformats.org/officeDocument/2006/relationships/image" Target="../media/image130.jpg"/><Relationship Id="rId2" Type="http://schemas.openxmlformats.org/officeDocument/2006/relationships/image" Target="../media/image116.jpg"/><Relationship Id="rId1" Type="http://schemas.openxmlformats.org/officeDocument/2006/relationships/slideLayout" Target="../slideLayouts/slideLayout2.xml"/><Relationship Id="rId6" Type="http://schemas.openxmlformats.org/officeDocument/2006/relationships/image" Target="../media/image124.jpg"/><Relationship Id="rId11" Type="http://schemas.openxmlformats.org/officeDocument/2006/relationships/image" Target="../media/image129.jpg"/><Relationship Id="rId5" Type="http://schemas.openxmlformats.org/officeDocument/2006/relationships/image" Target="../media/image123.jpg"/><Relationship Id="rId10" Type="http://schemas.openxmlformats.org/officeDocument/2006/relationships/image" Target="../media/image128.jpg"/><Relationship Id="rId4" Type="http://schemas.openxmlformats.org/officeDocument/2006/relationships/image" Target="../media/image122.jpg"/><Relationship Id="rId9" Type="http://schemas.openxmlformats.org/officeDocument/2006/relationships/image" Target="../media/image127.jpg"/></Relationships>
</file>

<file path=ppt/slides/_rels/slide25.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image" Target="../media/image116.jpg"/><Relationship Id="rId1" Type="http://schemas.openxmlformats.org/officeDocument/2006/relationships/slideLayout" Target="../slideLayouts/slideLayout2.xml"/><Relationship Id="rId6" Type="http://schemas.openxmlformats.org/officeDocument/2006/relationships/image" Target="../media/image135.jpg"/><Relationship Id="rId5" Type="http://schemas.openxmlformats.org/officeDocument/2006/relationships/image" Target="../media/image134.jpg"/><Relationship Id="rId4" Type="http://schemas.openxmlformats.org/officeDocument/2006/relationships/image" Target="../media/image133.jpg"/></Relationships>
</file>

<file path=ppt/slides/_rels/slide26.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image" Target="../media/image116.jpg"/><Relationship Id="rId1" Type="http://schemas.openxmlformats.org/officeDocument/2006/relationships/slideLayout" Target="../slideLayouts/slideLayout2.xml"/><Relationship Id="rId5" Type="http://schemas.openxmlformats.org/officeDocument/2006/relationships/image" Target="../media/image138.jpg"/><Relationship Id="rId4" Type="http://schemas.openxmlformats.org/officeDocument/2006/relationships/image" Target="../media/image137.jpg"/></Relationships>
</file>

<file path=ppt/slides/_rels/slide27.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image" Target="../media/image116.jpg"/><Relationship Id="rId1" Type="http://schemas.openxmlformats.org/officeDocument/2006/relationships/slideLayout" Target="../slideLayouts/slideLayout3.xml"/><Relationship Id="rId5" Type="http://schemas.openxmlformats.org/officeDocument/2006/relationships/image" Target="../media/image141.jpg"/><Relationship Id="rId4" Type="http://schemas.openxmlformats.org/officeDocument/2006/relationships/image" Target="../media/image140.jpg"/></Relationships>
</file>

<file path=ppt/slides/_rels/slide28.xml.rels><?xml version="1.0" encoding="UTF-8" standalone="yes"?>
<Relationships xmlns="http://schemas.openxmlformats.org/package/2006/relationships"><Relationship Id="rId2" Type="http://schemas.openxmlformats.org/officeDocument/2006/relationships/image" Target="../media/image142.jp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image" Target="../media/image143.jpg"/><Relationship Id="rId1" Type="http://schemas.openxmlformats.org/officeDocument/2006/relationships/slideLayout" Target="../slideLayouts/slideLayout2.xml"/><Relationship Id="rId5" Type="http://schemas.openxmlformats.org/officeDocument/2006/relationships/image" Target="../media/image146.jpg"/><Relationship Id="rId4" Type="http://schemas.openxmlformats.org/officeDocument/2006/relationships/image" Target="../media/image145.jpg"/></Relationships>
</file>

<file path=ppt/slides/_rels/slide30.xml.rels><?xml version="1.0" encoding="UTF-8" standalone="yes"?>
<Relationships xmlns="http://schemas.openxmlformats.org/package/2006/relationships"><Relationship Id="rId8" Type="http://schemas.openxmlformats.org/officeDocument/2006/relationships/image" Target="../media/image153.jpg"/><Relationship Id="rId3" Type="http://schemas.openxmlformats.org/officeDocument/2006/relationships/image" Target="../media/image148.jpg"/><Relationship Id="rId7" Type="http://schemas.openxmlformats.org/officeDocument/2006/relationships/image" Target="../media/image152.jpg"/><Relationship Id="rId2" Type="http://schemas.openxmlformats.org/officeDocument/2006/relationships/image" Target="../media/image147.jpg"/><Relationship Id="rId1" Type="http://schemas.openxmlformats.org/officeDocument/2006/relationships/slideLayout" Target="../slideLayouts/slideLayout3.xml"/><Relationship Id="rId6" Type="http://schemas.openxmlformats.org/officeDocument/2006/relationships/image" Target="../media/image151.jpg"/><Relationship Id="rId5" Type="http://schemas.openxmlformats.org/officeDocument/2006/relationships/image" Target="../media/image150.jpg"/><Relationship Id="rId4" Type="http://schemas.openxmlformats.org/officeDocument/2006/relationships/image" Target="../media/image149.jpg"/></Relationships>
</file>

<file path=ppt/slides/_rels/slide31.xml.rels><?xml version="1.0" encoding="UTF-8" standalone="yes"?>
<Relationships xmlns="http://schemas.openxmlformats.org/package/2006/relationships"><Relationship Id="rId3" Type="http://schemas.openxmlformats.org/officeDocument/2006/relationships/image" Target="../media/image155.jpg"/><Relationship Id="rId2" Type="http://schemas.openxmlformats.org/officeDocument/2006/relationships/image" Target="../media/image154.jp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8" Type="http://schemas.openxmlformats.org/officeDocument/2006/relationships/image" Target="../media/image162.jpg"/><Relationship Id="rId3" Type="http://schemas.openxmlformats.org/officeDocument/2006/relationships/image" Target="../media/image157.jpg"/><Relationship Id="rId7" Type="http://schemas.openxmlformats.org/officeDocument/2006/relationships/image" Target="../media/image161.jpg"/><Relationship Id="rId2" Type="http://schemas.openxmlformats.org/officeDocument/2006/relationships/image" Target="../media/image156.jpg"/><Relationship Id="rId1" Type="http://schemas.openxmlformats.org/officeDocument/2006/relationships/slideLayout" Target="../slideLayouts/slideLayout3.xml"/><Relationship Id="rId6" Type="http://schemas.openxmlformats.org/officeDocument/2006/relationships/image" Target="../media/image160.jpg"/><Relationship Id="rId5" Type="http://schemas.openxmlformats.org/officeDocument/2006/relationships/image" Target="../media/image159.jpg"/><Relationship Id="rId4" Type="http://schemas.openxmlformats.org/officeDocument/2006/relationships/image" Target="../media/image158.jpg"/><Relationship Id="rId9" Type="http://schemas.openxmlformats.org/officeDocument/2006/relationships/image" Target="../media/image163.jpg"/></Relationships>
</file>

<file path=ppt/slides/_rels/slide33.xml.rels><?xml version="1.0" encoding="UTF-8" standalone="yes"?>
<Relationships xmlns="http://schemas.openxmlformats.org/package/2006/relationships"><Relationship Id="rId3" Type="http://schemas.openxmlformats.org/officeDocument/2006/relationships/image" Target="../media/image165.jpg"/><Relationship Id="rId2" Type="http://schemas.openxmlformats.org/officeDocument/2006/relationships/image" Target="../media/image164.jp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166.jp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68.jpg"/><Relationship Id="rId2" Type="http://schemas.openxmlformats.org/officeDocument/2006/relationships/image" Target="../media/image167.jp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7035800" y="2463800"/>
            <a:ext cx="3759200" cy="33274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8369300" y="7543800"/>
            <a:ext cx="1511300" cy="0"/>
          </a:xfrm>
          <a:custGeom>
            <a:avLst/>
            <a:gdLst/>
            <a:ahLst/>
            <a:cxnLst/>
            <a:rect l="l" t="t" r="r" b="b"/>
            <a:pathLst>
              <a:path w="1511300">
                <a:moveTo>
                  <a:pt x="0" y="0"/>
                </a:moveTo>
                <a:lnTo>
                  <a:pt x="1511300" y="0"/>
                </a:lnTo>
              </a:path>
            </a:pathLst>
          </a:custGeom>
          <a:ln w="25400">
            <a:solidFill>
              <a:srgbClr val="444444"/>
            </a:solidFill>
          </a:ln>
        </p:spPr>
        <p:txBody>
          <a:bodyPr wrap="square" lIns="0" tIns="0" rIns="0" bIns="0" rtlCol="0"/>
          <a:lstStyle/>
          <a:p>
            <a:endParaRPr/>
          </a:p>
        </p:txBody>
      </p:sp>
      <p:sp>
        <p:nvSpPr>
          <p:cNvPr id="4" name="object 4"/>
          <p:cNvSpPr txBox="1"/>
          <p:nvPr/>
        </p:nvSpPr>
        <p:spPr>
          <a:xfrm>
            <a:off x="7877809" y="6705600"/>
            <a:ext cx="2433955" cy="553720"/>
          </a:xfrm>
          <a:prstGeom prst="rect">
            <a:avLst/>
          </a:prstGeom>
        </p:spPr>
        <p:txBody>
          <a:bodyPr vert="horz" wrap="square" lIns="0" tIns="0" rIns="0" bIns="0" rtlCol="0">
            <a:spAutoFit/>
          </a:bodyPr>
          <a:lstStyle/>
          <a:p>
            <a:pPr marL="12700">
              <a:lnSpc>
                <a:spcPct val="100000"/>
              </a:lnSpc>
            </a:pPr>
            <a:r>
              <a:rPr sz="3500" spc="430" dirty="0">
                <a:solidFill>
                  <a:srgbClr val="494949"/>
                </a:solidFill>
                <a:latin typeface="Times New Roman"/>
                <a:cs typeface="Times New Roman"/>
              </a:rPr>
              <a:t>LOADING</a:t>
            </a:r>
            <a:endParaRPr sz="3500">
              <a:latin typeface="Times New Roman"/>
              <a:cs typeface="Times New Roman"/>
            </a:endParaRPr>
          </a:p>
        </p:txBody>
      </p:sp>
      <p:pic>
        <p:nvPicPr>
          <p:cNvPr id="1027" name="Picture 3" descr="C:\Users\Admin\Desktop\图片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5800" y="2444897"/>
            <a:ext cx="3776662" cy="334207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5400" y="2235200"/>
            <a:ext cx="863600" cy="17272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371600" y="1930400"/>
            <a:ext cx="5359400" cy="70358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7848600" y="2667000"/>
            <a:ext cx="939800" cy="142240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8940800" y="2667000"/>
            <a:ext cx="1016000" cy="1447800"/>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10160000" y="2667000"/>
            <a:ext cx="914400" cy="1422400"/>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7848600" y="4470400"/>
            <a:ext cx="4521200" cy="1143000"/>
          </a:xfrm>
          <a:prstGeom prst="rect">
            <a:avLst/>
          </a:prstGeom>
          <a:blipFill>
            <a:blip r:embed="rId7" cstate="print"/>
            <a:stretch>
              <a:fillRect/>
            </a:stretch>
          </a:blipFill>
        </p:spPr>
        <p:txBody>
          <a:bodyPr wrap="square" lIns="0" tIns="0" rIns="0" bIns="0" rtlCol="0"/>
          <a:lstStyle/>
          <a:p>
            <a:endParaRPr/>
          </a:p>
        </p:txBody>
      </p:sp>
      <p:sp>
        <p:nvSpPr>
          <p:cNvPr id="8" name="object 8"/>
          <p:cNvSpPr/>
          <p:nvPr/>
        </p:nvSpPr>
        <p:spPr>
          <a:xfrm>
            <a:off x="12471400" y="4572000"/>
            <a:ext cx="660400" cy="889000"/>
          </a:xfrm>
          <a:prstGeom prst="rect">
            <a:avLst/>
          </a:prstGeom>
          <a:blipFill>
            <a:blip r:embed="rId8" cstate="print"/>
            <a:stretch>
              <a:fillRect/>
            </a:stretch>
          </a:blipFill>
        </p:spPr>
        <p:txBody>
          <a:bodyPr wrap="square" lIns="0" tIns="0" rIns="0" bIns="0" rtlCol="0"/>
          <a:lstStyle/>
          <a:p>
            <a:endParaRPr/>
          </a:p>
        </p:txBody>
      </p:sp>
      <p:sp>
        <p:nvSpPr>
          <p:cNvPr id="9" name="object 9"/>
          <p:cNvSpPr/>
          <p:nvPr/>
        </p:nvSpPr>
        <p:spPr>
          <a:xfrm>
            <a:off x="13233400" y="4470400"/>
            <a:ext cx="3632200" cy="1143000"/>
          </a:xfrm>
          <a:prstGeom prst="rect">
            <a:avLst/>
          </a:prstGeom>
          <a:blipFill>
            <a:blip r:embed="rId9" cstate="print"/>
            <a:stretch>
              <a:fillRect/>
            </a:stretch>
          </a:blipFill>
        </p:spPr>
        <p:txBody>
          <a:bodyPr wrap="square" lIns="0" tIns="0" rIns="0" bIns="0" rtlCol="0"/>
          <a:lstStyle/>
          <a:p>
            <a:endParaRPr/>
          </a:p>
        </p:txBody>
      </p:sp>
      <p:sp>
        <p:nvSpPr>
          <p:cNvPr id="10" name="object 10"/>
          <p:cNvSpPr/>
          <p:nvPr/>
        </p:nvSpPr>
        <p:spPr>
          <a:xfrm>
            <a:off x="11067454" y="2490191"/>
            <a:ext cx="922019" cy="918210"/>
          </a:xfrm>
          <a:custGeom>
            <a:avLst/>
            <a:gdLst/>
            <a:ahLst/>
            <a:cxnLst/>
            <a:rect l="l" t="t" r="r" b="b"/>
            <a:pathLst>
              <a:path w="922020" h="918210">
                <a:moveTo>
                  <a:pt x="0" y="0"/>
                </a:moveTo>
                <a:lnTo>
                  <a:pt x="921543" y="0"/>
                </a:lnTo>
                <a:lnTo>
                  <a:pt x="921543" y="917971"/>
                </a:lnTo>
                <a:lnTo>
                  <a:pt x="0" y="917971"/>
                </a:lnTo>
                <a:lnTo>
                  <a:pt x="0" y="0"/>
                </a:lnTo>
                <a:close/>
              </a:path>
            </a:pathLst>
          </a:custGeom>
          <a:solidFill>
            <a:srgbClr val="445269"/>
          </a:solidFill>
        </p:spPr>
        <p:txBody>
          <a:bodyPr wrap="square" lIns="0" tIns="0" rIns="0" bIns="0" rtlCol="0"/>
          <a:lstStyle/>
          <a:p>
            <a:endParaRPr/>
          </a:p>
        </p:txBody>
      </p:sp>
      <p:sp>
        <p:nvSpPr>
          <p:cNvPr id="11" name="object 11"/>
          <p:cNvSpPr txBox="1"/>
          <p:nvPr/>
        </p:nvSpPr>
        <p:spPr>
          <a:xfrm>
            <a:off x="11038681" y="2449702"/>
            <a:ext cx="939800" cy="939800"/>
          </a:xfrm>
          <a:prstGeom prst="rect">
            <a:avLst/>
          </a:prstGeom>
        </p:spPr>
        <p:txBody>
          <a:bodyPr vert="eaVert" wrap="square" lIns="0" tIns="0" rIns="0" bIns="0" rtlCol="0">
            <a:spAutoFit/>
          </a:bodyPr>
          <a:lstStyle/>
          <a:p>
            <a:pPr marL="12700">
              <a:lnSpc>
                <a:spcPct val="60000"/>
              </a:lnSpc>
            </a:pPr>
            <a:r>
              <a:rPr sz="7200" dirty="0">
                <a:solidFill>
                  <a:srgbClr val="EFF0F0"/>
                </a:solidFill>
                <a:latin typeface="宋体"/>
                <a:cs typeface="宋体"/>
              </a:rPr>
              <a:t>口</a:t>
            </a:r>
            <a:endParaRPr sz="7200">
              <a:latin typeface="宋体"/>
              <a:cs typeface="宋体"/>
            </a:endParaRPr>
          </a:p>
        </p:txBody>
      </p:sp>
      <p:sp>
        <p:nvSpPr>
          <p:cNvPr id="12" name="object 12"/>
          <p:cNvSpPr txBox="1"/>
          <p:nvPr/>
        </p:nvSpPr>
        <p:spPr>
          <a:xfrm>
            <a:off x="8740461" y="5422900"/>
            <a:ext cx="3841750" cy="1056005"/>
          </a:xfrm>
          <a:prstGeom prst="rect">
            <a:avLst/>
          </a:prstGeom>
        </p:spPr>
        <p:txBody>
          <a:bodyPr vert="horz" wrap="square" lIns="0" tIns="0" rIns="0" bIns="0" rtlCol="0">
            <a:spAutoFit/>
          </a:bodyPr>
          <a:lstStyle/>
          <a:p>
            <a:pPr marL="12700">
              <a:lnSpc>
                <a:spcPts val="8315"/>
              </a:lnSpc>
              <a:tabLst>
                <a:tab pos="2540000" algn="l"/>
                <a:tab pos="3654425" algn="l"/>
              </a:tabLst>
            </a:pPr>
            <a:r>
              <a:rPr sz="2350" spc="-955" dirty="0">
                <a:solidFill>
                  <a:srgbClr val="336797"/>
                </a:solidFill>
                <a:latin typeface="Times New Roman"/>
                <a:cs typeface="Times New Roman"/>
              </a:rPr>
              <a:t>1	1	</a:t>
            </a:r>
            <a:r>
              <a:rPr sz="7200" spc="-5835" dirty="0">
                <a:solidFill>
                  <a:srgbClr val="336797"/>
                </a:solidFill>
                <a:latin typeface="宋体"/>
                <a:cs typeface="宋体"/>
              </a:rPr>
              <a:t>＿</a:t>
            </a:r>
            <a:endParaRPr sz="7200">
              <a:latin typeface="宋体"/>
              <a:cs typeface="宋体"/>
            </a:endParaRPr>
          </a:p>
        </p:txBody>
      </p:sp>
      <p:sp>
        <p:nvSpPr>
          <p:cNvPr id="13" name="object 13"/>
          <p:cNvSpPr txBox="1"/>
          <p:nvPr/>
        </p:nvSpPr>
        <p:spPr>
          <a:xfrm>
            <a:off x="7797948" y="6896100"/>
            <a:ext cx="7999730" cy="346075"/>
          </a:xfrm>
          <a:prstGeom prst="rect">
            <a:avLst/>
          </a:prstGeom>
        </p:spPr>
        <p:txBody>
          <a:bodyPr vert="horz" wrap="square" lIns="0" tIns="0" rIns="0" bIns="0" rtlCol="0">
            <a:spAutoFit/>
          </a:bodyPr>
          <a:lstStyle/>
          <a:p>
            <a:pPr marL="12700">
              <a:lnSpc>
                <a:spcPts val="2725"/>
              </a:lnSpc>
            </a:pPr>
            <a:r>
              <a:rPr sz="2300" spc="114" dirty="0">
                <a:solidFill>
                  <a:srgbClr val="343636"/>
                </a:solidFill>
                <a:latin typeface="宋体"/>
                <a:cs typeface="宋体"/>
              </a:rPr>
              <a:t>花木兰素材／框架完整／所有文字可以修改／图片可以替换</a:t>
            </a:r>
            <a:endParaRPr sz="2300" dirty="0">
              <a:latin typeface="宋体"/>
              <a:cs typeface="宋体"/>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336800" y="2768600"/>
            <a:ext cx="4597400" cy="48260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8737600" y="2870200"/>
            <a:ext cx="1193800" cy="12192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9017000" y="6604000"/>
            <a:ext cx="660400" cy="63500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13131800" y="6654800"/>
            <a:ext cx="431800" cy="431800"/>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0" y="9652000"/>
            <a:ext cx="18262600" cy="609600"/>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10668000" y="5746750"/>
            <a:ext cx="4127500" cy="0"/>
          </a:xfrm>
          <a:custGeom>
            <a:avLst/>
            <a:gdLst/>
            <a:ahLst/>
            <a:cxnLst/>
            <a:rect l="l" t="t" r="r" b="b"/>
            <a:pathLst>
              <a:path w="4127500">
                <a:moveTo>
                  <a:pt x="0" y="0"/>
                </a:moveTo>
                <a:lnTo>
                  <a:pt x="4127500" y="0"/>
                </a:lnTo>
              </a:path>
            </a:pathLst>
          </a:custGeom>
          <a:ln w="12700">
            <a:solidFill>
              <a:srgbClr val="BF8377"/>
            </a:solidFill>
          </a:ln>
        </p:spPr>
        <p:txBody>
          <a:bodyPr wrap="square" lIns="0" tIns="0" rIns="0" bIns="0" rtlCol="0"/>
          <a:lstStyle/>
          <a:p>
            <a:endParaRPr/>
          </a:p>
        </p:txBody>
      </p:sp>
      <p:sp>
        <p:nvSpPr>
          <p:cNvPr id="8" name="object 8"/>
          <p:cNvSpPr/>
          <p:nvPr/>
        </p:nvSpPr>
        <p:spPr>
          <a:xfrm>
            <a:off x="9398000" y="8985250"/>
            <a:ext cx="3898900" cy="0"/>
          </a:xfrm>
          <a:custGeom>
            <a:avLst/>
            <a:gdLst/>
            <a:ahLst/>
            <a:cxnLst/>
            <a:rect l="l" t="t" r="r" b="b"/>
            <a:pathLst>
              <a:path w="3898900">
                <a:moveTo>
                  <a:pt x="0" y="0"/>
                </a:moveTo>
                <a:lnTo>
                  <a:pt x="3898900" y="0"/>
                </a:lnTo>
              </a:path>
            </a:pathLst>
          </a:custGeom>
          <a:ln w="12700">
            <a:solidFill>
              <a:srgbClr val="6B7C8C"/>
            </a:solidFill>
          </a:ln>
        </p:spPr>
        <p:txBody>
          <a:bodyPr wrap="square" lIns="0" tIns="0" rIns="0" bIns="0" rtlCol="0"/>
          <a:lstStyle/>
          <a:p>
            <a:endParaRPr/>
          </a:p>
        </p:txBody>
      </p:sp>
      <p:sp>
        <p:nvSpPr>
          <p:cNvPr id="9" name="object 9"/>
          <p:cNvSpPr/>
          <p:nvPr/>
        </p:nvSpPr>
        <p:spPr>
          <a:xfrm>
            <a:off x="7203082" y="867851"/>
            <a:ext cx="1843405" cy="1836420"/>
          </a:xfrm>
          <a:custGeom>
            <a:avLst/>
            <a:gdLst/>
            <a:ahLst/>
            <a:cxnLst/>
            <a:rect l="l" t="t" r="r" b="b"/>
            <a:pathLst>
              <a:path w="1843404" h="1836420">
                <a:moveTo>
                  <a:pt x="0" y="0"/>
                </a:moveTo>
                <a:lnTo>
                  <a:pt x="1843087" y="0"/>
                </a:lnTo>
                <a:lnTo>
                  <a:pt x="1843087" y="1835943"/>
                </a:lnTo>
                <a:lnTo>
                  <a:pt x="0" y="1835943"/>
                </a:lnTo>
                <a:lnTo>
                  <a:pt x="0" y="0"/>
                </a:lnTo>
                <a:close/>
              </a:path>
            </a:pathLst>
          </a:custGeom>
          <a:solidFill>
            <a:srgbClr val="8ABF66"/>
          </a:solidFill>
        </p:spPr>
        <p:txBody>
          <a:bodyPr wrap="square" lIns="0" tIns="0" rIns="0" bIns="0" rtlCol="0"/>
          <a:lstStyle/>
          <a:p>
            <a:endParaRPr/>
          </a:p>
        </p:txBody>
      </p:sp>
      <p:sp>
        <p:nvSpPr>
          <p:cNvPr id="10" name="object 10"/>
          <p:cNvSpPr txBox="1"/>
          <p:nvPr/>
        </p:nvSpPr>
        <p:spPr>
          <a:xfrm>
            <a:off x="7882870" y="954735"/>
            <a:ext cx="482600" cy="1397000"/>
          </a:xfrm>
          <a:prstGeom prst="rect">
            <a:avLst/>
          </a:prstGeom>
        </p:spPr>
        <p:txBody>
          <a:bodyPr vert="eaVert" wrap="square" lIns="0" tIns="0" rIns="0" bIns="0" rtlCol="0">
            <a:spAutoFit/>
          </a:bodyPr>
          <a:lstStyle/>
          <a:p>
            <a:pPr marL="12700">
              <a:lnSpc>
                <a:spcPct val="40000"/>
              </a:lnSpc>
            </a:pPr>
            <a:r>
              <a:rPr sz="7200" spc="-3600" dirty="0">
                <a:solidFill>
                  <a:srgbClr val="E9EBEB"/>
                </a:solidFill>
                <a:latin typeface="宋体"/>
                <a:cs typeface="宋体"/>
              </a:rPr>
              <a:t>o</a:t>
            </a:r>
            <a:r>
              <a:rPr sz="7200" dirty="0">
                <a:solidFill>
                  <a:srgbClr val="E9EBEB"/>
                </a:solidFill>
                <a:latin typeface="宋体"/>
                <a:cs typeface="宋体"/>
              </a:rPr>
              <a:t>o</a:t>
            </a:r>
            <a:endParaRPr sz="7200">
              <a:latin typeface="宋体"/>
              <a:cs typeface="宋体"/>
            </a:endParaRPr>
          </a:p>
        </p:txBody>
      </p:sp>
      <p:sp>
        <p:nvSpPr>
          <p:cNvPr id="11" name="object 11"/>
          <p:cNvSpPr txBox="1">
            <a:spLocks noGrp="1"/>
          </p:cNvSpPr>
          <p:nvPr>
            <p:ph type="title"/>
          </p:nvPr>
        </p:nvSpPr>
        <p:spPr>
          <a:prstGeom prst="rect">
            <a:avLst/>
          </a:prstGeom>
        </p:spPr>
        <p:txBody>
          <a:bodyPr vert="horz" wrap="square" lIns="0" tIns="0" rIns="0" bIns="0" rtlCol="0">
            <a:spAutoFit/>
          </a:bodyPr>
          <a:lstStyle/>
          <a:p>
            <a:pPr marL="3787140">
              <a:lnSpc>
                <a:spcPts val="4665"/>
              </a:lnSpc>
            </a:pPr>
            <a:r>
              <a:rPr spc="160" dirty="0"/>
              <a:t>前段工作概述</a:t>
            </a:r>
          </a:p>
        </p:txBody>
      </p:sp>
      <p:sp>
        <p:nvSpPr>
          <p:cNvPr id="12" name="object 12"/>
          <p:cNvSpPr txBox="1"/>
          <p:nvPr/>
        </p:nvSpPr>
        <p:spPr>
          <a:xfrm>
            <a:off x="10439003" y="3187700"/>
            <a:ext cx="3225800" cy="592455"/>
          </a:xfrm>
          <a:prstGeom prst="rect">
            <a:avLst/>
          </a:prstGeom>
        </p:spPr>
        <p:txBody>
          <a:bodyPr vert="horz" wrap="square" lIns="0" tIns="0" rIns="0" bIns="0" rtlCol="0">
            <a:spAutoFit/>
          </a:bodyPr>
          <a:lstStyle/>
          <a:p>
            <a:pPr marL="12700">
              <a:lnSpc>
                <a:spcPts val="4665"/>
              </a:lnSpc>
            </a:pPr>
            <a:r>
              <a:rPr sz="4000" spc="200" dirty="0">
                <a:solidFill>
                  <a:srgbClr val="64BCBA"/>
                </a:solidFill>
                <a:latin typeface="宋体"/>
                <a:cs typeface="宋体"/>
              </a:rPr>
              <a:t>工作完成情况</a:t>
            </a:r>
            <a:endParaRPr sz="4000">
              <a:latin typeface="宋体"/>
              <a:cs typeface="宋体"/>
            </a:endParaRPr>
          </a:p>
        </p:txBody>
      </p:sp>
      <p:sp>
        <p:nvSpPr>
          <p:cNvPr id="13" name="object 13"/>
          <p:cNvSpPr txBox="1"/>
          <p:nvPr/>
        </p:nvSpPr>
        <p:spPr>
          <a:xfrm>
            <a:off x="10872787" y="4902200"/>
            <a:ext cx="3225800" cy="592455"/>
          </a:xfrm>
          <a:prstGeom prst="rect">
            <a:avLst/>
          </a:prstGeom>
        </p:spPr>
        <p:txBody>
          <a:bodyPr vert="horz" wrap="square" lIns="0" tIns="0" rIns="0" bIns="0" rtlCol="0">
            <a:spAutoFit/>
          </a:bodyPr>
          <a:lstStyle/>
          <a:p>
            <a:pPr marL="12700">
              <a:lnSpc>
                <a:spcPts val="4665"/>
              </a:lnSpc>
            </a:pPr>
            <a:r>
              <a:rPr sz="4000" spc="200" dirty="0">
                <a:solidFill>
                  <a:srgbClr val="F66B59"/>
                </a:solidFill>
                <a:latin typeface="宋体"/>
                <a:cs typeface="宋体"/>
              </a:rPr>
              <a:t>成功项目展示</a:t>
            </a:r>
            <a:endParaRPr sz="4000">
              <a:latin typeface="宋体"/>
              <a:cs typeface="宋体"/>
            </a:endParaRPr>
          </a:p>
        </p:txBody>
      </p:sp>
      <p:sp>
        <p:nvSpPr>
          <p:cNvPr id="14" name="object 14"/>
          <p:cNvSpPr/>
          <p:nvPr/>
        </p:nvSpPr>
        <p:spPr>
          <a:xfrm>
            <a:off x="9079706" y="4916487"/>
            <a:ext cx="914400" cy="918210"/>
          </a:xfrm>
          <a:custGeom>
            <a:avLst/>
            <a:gdLst/>
            <a:ahLst/>
            <a:cxnLst/>
            <a:rect l="l" t="t" r="r" b="b"/>
            <a:pathLst>
              <a:path w="914400" h="918210">
                <a:moveTo>
                  <a:pt x="0" y="0"/>
                </a:moveTo>
                <a:lnTo>
                  <a:pt x="914400" y="0"/>
                </a:lnTo>
                <a:lnTo>
                  <a:pt x="914400" y="917971"/>
                </a:lnTo>
                <a:lnTo>
                  <a:pt x="0" y="917971"/>
                </a:lnTo>
                <a:lnTo>
                  <a:pt x="0" y="0"/>
                </a:lnTo>
                <a:close/>
              </a:path>
            </a:pathLst>
          </a:custGeom>
          <a:solidFill>
            <a:srgbClr val="F96D5B"/>
          </a:solidFill>
        </p:spPr>
        <p:txBody>
          <a:bodyPr wrap="square" lIns="0" tIns="0" rIns="0" bIns="0" rtlCol="0"/>
          <a:lstStyle/>
          <a:p>
            <a:endParaRPr/>
          </a:p>
        </p:txBody>
      </p:sp>
      <p:sp>
        <p:nvSpPr>
          <p:cNvPr id="15" name="object 15"/>
          <p:cNvSpPr txBox="1"/>
          <p:nvPr/>
        </p:nvSpPr>
        <p:spPr>
          <a:xfrm>
            <a:off x="9067006" y="4787900"/>
            <a:ext cx="985519" cy="1056005"/>
          </a:xfrm>
          <a:prstGeom prst="rect">
            <a:avLst/>
          </a:prstGeom>
        </p:spPr>
        <p:txBody>
          <a:bodyPr vert="horz" wrap="square" lIns="0" tIns="0" rIns="0" bIns="0" rtlCol="0">
            <a:spAutoFit/>
          </a:bodyPr>
          <a:lstStyle/>
          <a:p>
            <a:pPr marL="12700">
              <a:lnSpc>
                <a:spcPts val="8315"/>
              </a:lnSpc>
            </a:pPr>
            <a:r>
              <a:rPr sz="7200" spc="360" dirty="0">
                <a:solidFill>
                  <a:srgbClr val="E9EBEB"/>
                </a:solidFill>
                <a:latin typeface="宋体"/>
                <a:cs typeface="宋体"/>
              </a:rPr>
              <a:t>同</a:t>
            </a:r>
            <a:endParaRPr sz="7200" dirty="0">
              <a:latin typeface="宋体"/>
              <a:cs typeface="宋体"/>
            </a:endParaRPr>
          </a:p>
        </p:txBody>
      </p:sp>
      <p:sp>
        <p:nvSpPr>
          <p:cNvPr id="16" name="object 16"/>
          <p:cNvSpPr/>
          <p:nvPr/>
        </p:nvSpPr>
        <p:spPr>
          <a:xfrm>
            <a:off x="7790656" y="7749579"/>
            <a:ext cx="922019" cy="918210"/>
          </a:xfrm>
          <a:custGeom>
            <a:avLst/>
            <a:gdLst/>
            <a:ahLst/>
            <a:cxnLst/>
            <a:rect l="l" t="t" r="r" b="b"/>
            <a:pathLst>
              <a:path w="922020" h="918209">
                <a:moveTo>
                  <a:pt x="0" y="0"/>
                </a:moveTo>
                <a:lnTo>
                  <a:pt x="921543" y="0"/>
                </a:lnTo>
                <a:lnTo>
                  <a:pt x="921543" y="917971"/>
                </a:lnTo>
                <a:lnTo>
                  <a:pt x="0" y="917971"/>
                </a:lnTo>
                <a:lnTo>
                  <a:pt x="0" y="0"/>
                </a:lnTo>
                <a:close/>
              </a:path>
            </a:pathLst>
          </a:custGeom>
          <a:solidFill>
            <a:srgbClr val="6080A3"/>
          </a:solidFill>
        </p:spPr>
        <p:txBody>
          <a:bodyPr wrap="square" lIns="0" tIns="0" rIns="0" bIns="0" rtlCol="0"/>
          <a:lstStyle/>
          <a:p>
            <a:endParaRPr/>
          </a:p>
        </p:txBody>
      </p:sp>
      <p:sp>
        <p:nvSpPr>
          <p:cNvPr id="17" name="object 17"/>
          <p:cNvSpPr txBox="1"/>
          <p:nvPr/>
        </p:nvSpPr>
        <p:spPr>
          <a:xfrm>
            <a:off x="7794029" y="7714448"/>
            <a:ext cx="939800" cy="939800"/>
          </a:xfrm>
          <a:prstGeom prst="rect">
            <a:avLst/>
          </a:prstGeom>
        </p:spPr>
        <p:txBody>
          <a:bodyPr vert="eaVert" wrap="square" lIns="0" tIns="0" rIns="0" bIns="0" rtlCol="0">
            <a:spAutoFit/>
          </a:bodyPr>
          <a:lstStyle/>
          <a:p>
            <a:pPr marL="12700">
              <a:lnSpc>
                <a:spcPct val="60000"/>
              </a:lnSpc>
            </a:pPr>
            <a:r>
              <a:rPr sz="7200" dirty="0">
                <a:solidFill>
                  <a:srgbClr val="E9EBEB"/>
                </a:solidFill>
                <a:latin typeface="宋体"/>
                <a:cs typeface="宋体"/>
              </a:rPr>
              <a:t>伺</a:t>
            </a:r>
            <a:endParaRPr sz="7200">
              <a:latin typeface="宋体"/>
              <a:cs typeface="宋体"/>
            </a:endParaRPr>
          </a:p>
        </p:txBody>
      </p:sp>
      <p:sp>
        <p:nvSpPr>
          <p:cNvPr id="18" name="object 18"/>
          <p:cNvSpPr txBox="1"/>
          <p:nvPr/>
        </p:nvSpPr>
        <p:spPr>
          <a:xfrm>
            <a:off x="9470231" y="8089900"/>
            <a:ext cx="3225800" cy="592455"/>
          </a:xfrm>
          <a:prstGeom prst="rect">
            <a:avLst/>
          </a:prstGeom>
        </p:spPr>
        <p:txBody>
          <a:bodyPr vert="horz" wrap="square" lIns="0" tIns="0" rIns="0" bIns="0" rtlCol="0">
            <a:spAutoFit/>
          </a:bodyPr>
          <a:lstStyle/>
          <a:p>
            <a:pPr marL="12700">
              <a:lnSpc>
                <a:spcPts val="4665"/>
              </a:lnSpc>
            </a:pPr>
            <a:r>
              <a:rPr sz="4000" spc="200" dirty="0">
                <a:solidFill>
                  <a:srgbClr val="5E7EA3"/>
                </a:solidFill>
                <a:latin typeface="宋体"/>
                <a:cs typeface="宋体"/>
              </a:rPr>
              <a:t>明年工作计划</a:t>
            </a:r>
            <a:endParaRPr sz="4000">
              <a:latin typeface="宋体"/>
              <a:cs typeface="宋体"/>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498600" y="3606800"/>
            <a:ext cx="15367000" cy="30226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498600" y="5740400"/>
            <a:ext cx="2336800" cy="8636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0" y="9677400"/>
            <a:ext cx="18262600" cy="58420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8483600" y="3016250"/>
            <a:ext cx="1181100" cy="0"/>
          </a:xfrm>
          <a:custGeom>
            <a:avLst/>
            <a:gdLst/>
            <a:ahLst/>
            <a:cxnLst/>
            <a:rect l="l" t="t" r="r" b="b"/>
            <a:pathLst>
              <a:path w="1181100">
                <a:moveTo>
                  <a:pt x="0" y="0"/>
                </a:moveTo>
                <a:lnTo>
                  <a:pt x="1181100" y="0"/>
                </a:lnTo>
              </a:path>
            </a:pathLst>
          </a:custGeom>
          <a:ln w="38100">
            <a:solidFill>
              <a:srgbClr val="E87460"/>
            </a:solidFill>
          </a:ln>
        </p:spPr>
        <p:txBody>
          <a:bodyPr wrap="square" lIns="0" tIns="0" rIns="0" bIns="0" rtlCol="0"/>
          <a:lstStyle/>
          <a:p>
            <a:endParaRPr/>
          </a:p>
        </p:txBody>
      </p:sp>
      <p:sp>
        <p:nvSpPr>
          <p:cNvPr id="6" name="object 6"/>
          <p:cNvSpPr/>
          <p:nvPr/>
        </p:nvSpPr>
        <p:spPr>
          <a:xfrm>
            <a:off x="3911600" y="6604000"/>
            <a:ext cx="889000" cy="0"/>
          </a:xfrm>
          <a:custGeom>
            <a:avLst/>
            <a:gdLst/>
            <a:ahLst/>
            <a:cxnLst/>
            <a:rect l="l" t="t" r="r" b="b"/>
            <a:pathLst>
              <a:path w="889000">
                <a:moveTo>
                  <a:pt x="0" y="0"/>
                </a:moveTo>
                <a:lnTo>
                  <a:pt x="889000" y="0"/>
                </a:lnTo>
              </a:path>
            </a:pathLst>
          </a:custGeom>
          <a:ln w="25400">
            <a:solidFill>
              <a:srgbClr val="000000"/>
            </a:solidFill>
          </a:ln>
        </p:spPr>
        <p:txBody>
          <a:bodyPr wrap="square" lIns="0" tIns="0" rIns="0" bIns="0" rtlCol="0"/>
          <a:lstStyle/>
          <a:p>
            <a:endParaRPr/>
          </a:p>
        </p:txBody>
      </p:sp>
      <p:sp>
        <p:nvSpPr>
          <p:cNvPr id="7" name="object 7"/>
          <p:cNvSpPr/>
          <p:nvPr/>
        </p:nvSpPr>
        <p:spPr>
          <a:xfrm>
            <a:off x="627856" y="175366"/>
            <a:ext cx="922019" cy="918210"/>
          </a:xfrm>
          <a:custGeom>
            <a:avLst/>
            <a:gdLst/>
            <a:ahLst/>
            <a:cxnLst/>
            <a:rect l="l" t="t" r="r" b="b"/>
            <a:pathLst>
              <a:path w="922019" h="918210">
                <a:moveTo>
                  <a:pt x="0" y="0"/>
                </a:moveTo>
                <a:lnTo>
                  <a:pt x="921543" y="0"/>
                </a:lnTo>
                <a:lnTo>
                  <a:pt x="921543" y="917971"/>
                </a:lnTo>
                <a:lnTo>
                  <a:pt x="0" y="917971"/>
                </a:lnTo>
                <a:lnTo>
                  <a:pt x="0" y="0"/>
                </a:lnTo>
                <a:close/>
              </a:path>
            </a:pathLst>
          </a:custGeom>
          <a:solidFill>
            <a:srgbClr val="679C3F"/>
          </a:solidFill>
        </p:spPr>
        <p:txBody>
          <a:bodyPr wrap="square" lIns="0" tIns="0" rIns="0" bIns="0" rtlCol="0"/>
          <a:lstStyle/>
          <a:p>
            <a:endParaRPr/>
          </a:p>
        </p:txBody>
      </p:sp>
      <p:sp>
        <p:nvSpPr>
          <p:cNvPr id="8" name="object 8"/>
          <p:cNvSpPr txBox="1"/>
          <p:nvPr/>
        </p:nvSpPr>
        <p:spPr>
          <a:xfrm>
            <a:off x="849157" y="137020"/>
            <a:ext cx="482600" cy="939800"/>
          </a:xfrm>
          <a:prstGeom prst="rect">
            <a:avLst/>
          </a:prstGeom>
        </p:spPr>
        <p:txBody>
          <a:bodyPr vert="eaVert" wrap="square" lIns="0" tIns="0" rIns="0" bIns="0" rtlCol="0">
            <a:spAutoFit/>
          </a:bodyPr>
          <a:lstStyle/>
          <a:p>
            <a:pPr marL="12700">
              <a:lnSpc>
                <a:spcPct val="40000"/>
              </a:lnSpc>
            </a:pPr>
            <a:r>
              <a:rPr sz="7200" dirty="0">
                <a:solidFill>
                  <a:srgbClr val="DDE2DF"/>
                </a:solidFill>
                <a:latin typeface="宋体"/>
                <a:cs typeface="宋体"/>
              </a:rPr>
              <a:t>C</a:t>
            </a:r>
            <a:endParaRPr sz="7200">
              <a:latin typeface="宋体"/>
              <a:cs typeface="宋体"/>
            </a:endParaRPr>
          </a:p>
        </p:txBody>
      </p:sp>
      <p:sp>
        <p:nvSpPr>
          <p:cNvPr id="9" name="object 9"/>
          <p:cNvSpPr txBox="1">
            <a:spLocks noGrp="1"/>
          </p:cNvSpPr>
          <p:nvPr>
            <p:ph type="title"/>
          </p:nvPr>
        </p:nvSpPr>
        <p:spPr>
          <a:xfrm>
            <a:off x="1728191" y="749300"/>
            <a:ext cx="3212465" cy="607060"/>
          </a:xfrm>
          <a:prstGeom prst="rect">
            <a:avLst/>
          </a:prstGeom>
        </p:spPr>
        <p:txBody>
          <a:bodyPr vert="horz" wrap="square" lIns="0" tIns="0" rIns="0" bIns="0" rtlCol="0">
            <a:spAutoFit/>
          </a:bodyPr>
          <a:lstStyle/>
          <a:p>
            <a:pPr marL="12700">
              <a:lnSpc>
                <a:spcPts val="4775"/>
              </a:lnSpc>
            </a:pPr>
            <a:r>
              <a:rPr sz="4100" spc="80" dirty="0">
                <a:solidFill>
                  <a:srgbClr val="878989"/>
                </a:solidFill>
              </a:rPr>
              <a:t>添加标题内容</a:t>
            </a:r>
            <a:endParaRPr sz="4100"/>
          </a:p>
        </p:txBody>
      </p:sp>
      <p:sp>
        <p:nvSpPr>
          <p:cNvPr id="10" name="object 10"/>
          <p:cNvSpPr txBox="1"/>
          <p:nvPr/>
        </p:nvSpPr>
        <p:spPr>
          <a:xfrm>
            <a:off x="6747965" y="1873250"/>
            <a:ext cx="4578985" cy="835025"/>
          </a:xfrm>
          <a:prstGeom prst="rect">
            <a:avLst/>
          </a:prstGeom>
        </p:spPr>
        <p:txBody>
          <a:bodyPr vert="horz" wrap="square" lIns="0" tIns="0" rIns="0" bIns="0" rtlCol="0">
            <a:spAutoFit/>
          </a:bodyPr>
          <a:lstStyle/>
          <a:p>
            <a:pPr algn="ctr">
              <a:lnSpc>
                <a:spcPts val="4155"/>
              </a:lnSpc>
            </a:pPr>
            <a:r>
              <a:rPr sz="3550" spc="35" dirty="0">
                <a:solidFill>
                  <a:srgbClr val="878989"/>
                </a:solidFill>
                <a:latin typeface="宋体"/>
                <a:cs typeface="宋体"/>
              </a:rPr>
              <a:t>单击此处添加您的公司</a:t>
            </a:r>
            <a:endParaRPr sz="3550">
              <a:latin typeface="宋体"/>
              <a:cs typeface="宋体"/>
            </a:endParaRPr>
          </a:p>
          <a:p>
            <a:pPr marL="65405" algn="ctr">
              <a:lnSpc>
                <a:spcPts val="2295"/>
              </a:lnSpc>
            </a:pPr>
            <a:r>
              <a:rPr sz="2000" spc="40" dirty="0">
                <a:solidFill>
                  <a:srgbClr val="878989"/>
                </a:solidFill>
                <a:latin typeface="Arial"/>
                <a:cs typeface="Arial"/>
              </a:rPr>
              <a:t>Click</a:t>
            </a:r>
            <a:r>
              <a:rPr sz="2000" spc="-65" dirty="0">
                <a:solidFill>
                  <a:srgbClr val="878989"/>
                </a:solidFill>
                <a:latin typeface="Arial"/>
                <a:cs typeface="Arial"/>
              </a:rPr>
              <a:t> </a:t>
            </a:r>
            <a:r>
              <a:rPr sz="2000" spc="85" dirty="0">
                <a:solidFill>
                  <a:srgbClr val="878989"/>
                </a:solidFill>
                <a:latin typeface="Arial"/>
                <a:cs typeface="Arial"/>
              </a:rPr>
              <a:t>here</a:t>
            </a:r>
            <a:r>
              <a:rPr sz="2000" spc="-125" dirty="0">
                <a:solidFill>
                  <a:srgbClr val="878989"/>
                </a:solidFill>
                <a:latin typeface="Arial"/>
                <a:cs typeface="Arial"/>
              </a:rPr>
              <a:t> </a:t>
            </a:r>
            <a:r>
              <a:rPr sz="2000" spc="70" dirty="0">
                <a:solidFill>
                  <a:srgbClr val="878989"/>
                </a:solidFill>
                <a:latin typeface="Arial"/>
                <a:cs typeface="Arial"/>
              </a:rPr>
              <a:t>to</a:t>
            </a:r>
            <a:r>
              <a:rPr sz="2000" spc="-125" dirty="0">
                <a:solidFill>
                  <a:srgbClr val="878989"/>
                </a:solidFill>
                <a:latin typeface="Arial"/>
                <a:cs typeface="Arial"/>
              </a:rPr>
              <a:t> </a:t>
            </a:r>
            <a:r>
              <a:rPr sz="2000" spc="110" dirty="0">
                <a:solidFill>
                  <a:srgbClr val="878989"/>
                </a:solidFill>
                <a:latin typeface="Arial"/>
                <a:cs typeface="Arial"/>
              </a:rPr>
              <a:t>add</a:t>
            </a:r>
            <a:r>
              <a:rPr sz="2000" spc="-95" dirty="0">
                <a:solidFill>
                  <a:srgbClr val="878989"/>
                </a:solidFill>
                <a:latin typeface="Arial"/>
                <a:cs typeface="Arial"/>
              </a:rPr>
              <a:t> </a:t>
            </a:r>
            <a:r>
              <a:rPr sz="2000" spc="55" dirty="0">
                <a:solidFill>
                  <a:srgbClr val="878989"/>
                </a:solidFill>
                <a:latin typeface="Arial"/>
                <a:cs typeface="Arial"/>
              </a:rPr>
              <a:t>your</a:t>
            </a:r>
            <a:r>
              <a:rPr sz="2000" spc="-35" dirty="0">
                <a:solidFill>
                  <a:srgbClr val="878989"/>
                </a:solidFill>
                <a:latin typeface="Arial"/>
                <a:cs typeface="Arial"/>
              </a:rPr>
              <a:t> </a:t>
            </a:r>
            <a:r>
              <a:rPr sz="2000" spc="55" dirty="0">
                <a:solidFill>
                  <a:srgbClr val="878989"/>
                </a:solidFill>
                <a:latin typeface="Arial"/>
                <a:cs typeface="Arial"/>
              </a:rPr>
              <a:t>company</a:t>
            </a:r>
            <a:endParaRPr sz="2000">
              <a:latin typeface="Arial"/>
              <a:cs typeface="Arial"/>
            </a:endParaRPr>
          </a:p>
        </p:txBody>
      </p:sp>
      <p:sp>
        <p:nvSpPr>
          <p:cNvPr id="11" name="object 11"/>
          <p:cNvSpPr txBox="1"/>
          <p:nvPr/>
        </p:nvSpPr>
        <p:spPr>
          <a:xfrm>
            <a:off x="2312912" y="7410450"/>
            <a:ext cx="14237969" cy="309880"/>
          </a:xfrm>
          <a:prstGeom prst="rect">
            <a:avLst/>
          </a:prstGeom>
        </p:spPr>
        <p:txBody>
          <a:bodyPr vert="horz" wrap="square" lIns="0" tIns="0" rIns="0" bIns="0" rtlCol="0">
            <a:spAutoFit/>
          </a:bodyPr>
          <a:lstStyle/>
          <a:p>
            <a:pPr marL="12700">
              <a:lnSpc>
                <a:spcPts val="2440"/>
              </a:lnSpc>
            </a:pPr>
            <a:r>
              <a:rPr sz="2050" spc="60" dirty="0">
                <a:solidFill>
                  <a:srgbClr val="878989"/>
                </a:solidFill>
                <a:latin typeface="宋体"/>
                <a:cs typeface="宋体"/>
              </a:rPr>
              <a:t>此处添加详细文本描述，建议与标题相关并符合整体语言风格，语言描述尽量简洁生动。尽量将每页幻灯片的字数控制在</a:t>
            </a:r>
            <a:endParaRPr sz="2050">
              <a:latin typeface="宋体"/>
              <a:cs typeface="宋体"/>
            </a:endParaRPr>
          </a:p>
        </p:txBody>
      </p:sp>
      <p:sp>
        <p:nvSpPr>
          <p:cNvPr id="12" name="object 12"/>
          <p:cNvSpPr txBox="1"/>
          <p:nvPr/>
        </p:nvSpPr>
        <p:spPr>
          <a:xfrm>
            <a:off x="2241765" y="7861300"/>
            <a:ext cx="13604240" cy="368300"/>
          </a:xfrm>
          <a:prstGeom prst="rect">
            <a:avLst/>
          </a:prstGeom>
        </p:spPr>
        <p:txBody>
          <a:bodyPr vert="horz" wrap="square" lIns="0" tIns="0" rIns="0" bIns="0" rtlCol="0">
            <a:spAutoFit/>
          </a:bodyPr>
          <a:lstStyle/>
          <a:p>
            <a:pPr marL="12700">
              <a:lnSpc>
                <a:spcPct val="100000"/>
              </a:lnSpc>
            </a:pPr>
            <a:r>
              <a:rPr sz="2300" spc="35" dirty="0">
                <a:solidFill>
                  <a:srgbClr val="878989"/>
                </a:solidFill>
                <a:latin typeface="Times New Roman"/>
                <a:cs typeface="Times New Roman"/>
              </a:rPr>
              <a:t>200</a:t>
            </a:r>
            <a:r>
              <a:rPr sz="2050" spc="140" dirty="0">
                <a:solidFill>
                  <a:srgbClr val="878989"/>
                </a:solidFill>
                <a:latin typeface="宋体"/>
                <a:cs typeface="宋体"/>
              </a:rPr>
              <a:t>字</a:t>
            </a:r>
            <a:r>
              <a:rPr sz="2050" spc="-90" dirty="0">
                <a:solidFill>
                  <a:srgbClr val="878989"/>
                </a:solidFill>
                <a:latin typeface="宋体"/>
                <a:cs typeface="宋体"/>
              </a:rPr>
              <a:t>以</a:t>
            </a:r>
            <a:r>
              <a:rPr sz="2050" spc="140" dirty="0">
                <a:solidFill>
                  <a:srgbClr val="878989"/>
                </a:solidFill>
                <a:latin typeface="宋体"/>
                <a:cs typeface="宋体"/>
              </a:rPr>
              <a:t>内</a:t>
            </a:r>
            <a:r>
              <a:rPr sz="2050" spc="-415" dirty="0">
                <a:solidFill>
                  <a:srgbClr val="878989"/>
                </a:solidFill>
                <a:latin typeface="宋体"/>
                <a:cs typeface="宋体"/>
              </a:rPr>
              <a:t> </a:t>
            </a:r>
            <a:r>
              <a:rPr sz="2050" spc="-250" dirty="0">
                <a:solidFill>
                  <a:srgbClr val="878989"/>
                </a:solidFill>
                <a:latin typeface="宋体"/>
                <a:cs typeface="宋体"/>
              </a:rPr>
              <a:t>，据</a:t>
            </a:r>
            <a:r>
              <a:rPr sz="2050" spc="30" dirty="0">
                <a:solidFill>
                  <a:srgbClr val="878989"/>
                </a:solidFill>
                <a:latin typeface="宋体"/>
                <a:cs typeface="宋体"/>
              </a:rPr>
              <a:t>统</a:t>
            </a:r>
            <a:r>
              <a:rPr sz="2050" spc="204" dirty="0">
                <a:solidFill>
                  <a:srgbClr val="878989"/>
                </a:solidFill>
                <a:latin typeface="宋体"/>
                <a:cs typeface="宋体"/>
              </a:rPr>
              <a:t>计每页幻灯片</a:t>
            </a:r>
            <a:r>
              <a:rPr sz="2050" spc="-905" dirty="0">
                <a:solidFill>
                  <a:srgbClr val="878989"/>
                </a:solidFill>
                <a:latin typeface="宋体"/>
                <a:cs typeface="宋体"/>
              </a:rPr>
              <a:t>的</a:t>
            </a:r>
            <a:r>
              <a:rPr sz="2050" spc="160" dirty="0">
                <a:solidFill>
                  <a:srgbClr val="878989"/>
                </a:solidFill>
                <a:latin typeface="宋体"/>
                <a:cs typeface="宋体"/>
              </a:rPr>
              <a:t>最</a:t>
            </a:r>
            <a:r>
              <a:rPr sz="2050" spc="-40" dirty="0">
                <a:solidFill>
                  <a:srgbClr val="878989"/>
                </a:solidFill>
                <a:latin typeface="宋体"/>
                <a:cs typeface="宋体"/>
              </a:rPr>
              <a:t>好</a:t>
            </a:r>
            <a:r>
              <a:rPr sz="2050" spc="160" dirty="0">
                <a:solidFill>
                  <a:srgbClr val="878989"/>
                </a:solidFill>
                <a:latin typeface="宋体"/>
                <a:cs typeface="宋体"/>
              </a:rPr>
              <a:t>控制</a:t>
            </a:r>
            <a:r>
              <a:rPr sz="2050" spc="-125" dirty="0">
                <a:solidFill>
                  <a:srgbClr val="878989"/>
                </a:solidFill>
                <a:latin typeface="宋体"/>
                <a:cs typeface="宋体"/>
              </a:rPr>
              <a:t>在</a:t>
            </a:r>
            <a:r>
              <a:rPr sz="2300" spc="-50" dirty="0">
                <a:solidFill>
                  <a:srgbClr val="878989"/>
                </a:solidFill>
                <a:latin typeface="Times New Roman"/>
                <a:cs typeface="Times New Roman"/>
              </a:rPr>
              <a:t>5</a:t>
            </a:r>
            <a:r>
              <a:rPr sz="2050" spc="160" dirty="0">
                <a:solidFill>
                  <a:srgbClr val="878989"/>
                </a:solidFill>
                <a:latin typeface="宋体"/>
                <a:cs typeface="宋体"/>
              </a:rPr>
              <a:t>分钟之</a:t>
            </a:r>
            <a:r>
              <a:rPr sz="2050" spc="-360" dirty="0">
                <a:solidFill>
                  <a:srgbClr val="878989"/>
                </a:solidFill>
                <a:latin typeface="宋体"/>
                <a:cs typeface="宋体"/>
              </a:rPr>
              <a:t>内</a:t>
            </a:r>
            <a:r>
              <a:rPr sz="2050" spc="120" dirty="0">
                <a:solidFill>
                  <a:srgbClr val="878989"/>
                </a:solidFill>
                <a:latin typeface="宋体"/>
                <a:cs typeface="宋体"/>
              </a:rPr>
              <a:t>。</a:t>
            </a:r>
            <a:r>
              <a:rPr sz="2050" spc="160" dirty="0">
                <a:solidFill>
                  <a:srgbClr val="878989"/>
                </a:solidFill>
                <a:latin typeface="宋体"/>
                <a:cs typeface="宋体"/>
              </a:rPr>
              <a:t>此处添加详细文本描述</a:t>
            </a:r>
            <a:r>
              <a:rPr sz="2050" spc="-250" dirty="0">
                <a:solidFill>
                  <a:srgbClr val="878989"/>
                </a:solidFill>
                <a:latin typeface="宋体"/>
                <a:cs typeface="宋体"/>
              </a:rPr>
              <a:t>，</a:t>
            </a:r>
            <a:r>
              <a:rPr sz="2050" spc="-210" dirty="0">
                <a:solidFill>
                  <a:srgbClr val="878989"/>
                </a:solidFill>
                <a:latin typeface="宋体"/>
                <a:cs typeface="宋体"/>
              </a:rPr>
              <a:t>建</a:t>
            </a:r>
            <a:r>
              <a:rPr sz="2050" spc="-250" dirty="0">
                <a:solidFill>
                  <a:srgbClr val="878989"/>
                </a:solidFill>
                <a:latin typeface="宋体"/>
                <a:cs typeface="宋体"/>
              </a:rPr>
              <a:t>议与标</a:t>
            </a:r>
            <a:r>
              <a:rPr sz="2050" spc="-80" dirty="0">
                <a:solidFill>
                  <a:srgbClr val="878989"/>
                </a:solidFill>
                <a:latin typeface="宋体"/>
                <a:cs typeface="宋体"/>
              </a:rPr>
              <a:t> </a:t>
            </a:r>
            <a:r>
              <a:rPr sz="2050" spc="-250" dirty="0">
                <a:solidFill>
                  <a:srgbClr val="878989"/>
                </a:solidFill>
                <a:latin typeface="宋体"/>
                <a:cs typeface="宋体"/>
              </a:rPr>
              <a:t>题相关并符合整体语言风格</a:t>
            </a:r>
            <a:endParaRPr sz="2050">
              <a:latin typeface="宋体"/>
              <a:cs typeface="宋体"/>
            </a:endParaRPr>
          </a:p>
        </p:txBody>
      </p:sp>
      <p:sp>
        <p:nvSpPr>
          <p:cNvPr id="13" name="object 13"/>
          <p:cNvSpPr txBox="1"/>
          <p:nvPr/>
        </p:nvSpPr>
        <p:spPr>
          <a:xfrm>
            <a:off x="16351808" y="7893050"/>
            <a:ext cx="254635" cy="309880"/>
          </a:xfrm>
          <a:prstGeom prst="rect">
            <a:avLst/>
          </a:prstGeom>
        </p:spPr>
        <p:txBody>
          <a:bodyPr vert="horz" wrap="square" lIns="0" tIns="0" rIns="0" bIns="0" rtlCol="0">
            <a:spAutoFit/>
          </a:bodyPr>
          <a:lstStyle/>
          <a:p>
            <a:pPr marL="12700">
              <a:lnSpc>
                <a:spcPts val="2440"/>
              </a:lnSpc>
            </a:pPr>
            <a:r>
              <a:rPr sz="2050" spc="-250" dirty="0">
                <a:solidFill>
                  <a:srgbClr val="878989"/>
                </a:solidFill>
                <a:latin typeface="宋体"/>
                <a:cs typeface="宋体"/>
              </a:rPr>
              <a:t>，</a:t>
            </a:r>
            <a:endParaRPr sz="2050">
              <a:latin typeface="宋体"/>
              <a:cs typeface="宋体"/>
            </a:endParaRPr>
          </a:p>
        </p:txBody>
      </p:sp>
      <p:sp>
        <p:nvSpPr>
          <p:cNvPr id="14" name="object 14"/>
          <p:cNvSpPr txBox="1"/>
          <p:nvPr/>
        </p:nvSpPr>
        <p:spPr>
          <a:xfrm>
            <a:off x="2580629" y="8362950"/>
            <a:ext cx="6517005" cy="309880"/>
          </a:xfrm>
          <a:prstGeom prst="rect">
            <a:avLst/>
          </a:prstGeom>
        </p:spPr>
        <p:txBody>
          <a:bodyPr vert="horz" wrap="square" lIns="0" tIns="0" rIns="0" bIns="0" rtlCol="0">
            <a:spAutoFit/>
          </a:bodyPr>
          <a:lstStyle/>
          <a:p>
            <a:pPr marL="12700">
              <a:lnSpc>
                <a:spcPts val="2440"/>
              </a:lnSpc>
              <a:tabLst>
                <a:tab pos="2957830" algn="l"/>
                <a:tab pos="5358130" algn="l"/>
              </a:tabLst>
            </a:pPr>
            <a:r>
              <a:rPr sz="2050" spc="-250" dirty="0">
                <a:solidFill>
                  <a:srgbClr val="878989"/>
                </a:solidFill>
                <a:latin typeface="宋体"/>
                <a:cs typeface="宋体"/>
              </a:rPr>
              <a:t>语言描述</a:t>
            </a:r>
            <a:r>
              <a:rPr sz="2050" spc="250" dirty="0">
                <a:solidFill>
                  <a:srgbClr val="878989"/>
                </a:solidFill>
                <a:latin typeface="宋体"/>
                <a:cs typeface="宋体"/>
              </a:rPr>
              <a:t> </a:t>
            </a:r>
            <a:r>
              <a:rPr sz="2050" spc="-250" dirty="0">
                <a:solidFill>
                  <a:srgbClr val="878989"/>
                </a:solidFill>
                <a:latin typeface="宋体"/>
                <a:cs typeface="宋体"/>
              </a:rPr>
              <a:t>尽量简洁生动。</a:t>
            </a:r>
            <a:r>
              <a:rPr sz="2050" dirty="0">
                <a:solidFill>
                  <a:srgbClr val="878989"/>
                </a:solidFill>
                <a:latin typeface="宋体"/>
                <a:cs typeface="宋体"/>
              </a:rPr>
              <a:t>	</a:t>
            </a:r>
            <a:r>
              <a:rPr sz="2050" spc="-250" dirty="0">
                <a:solidFill>
                  <a:srgbClr val="878989"/>
                </a:solidFill>
                <a:latin typeface="宋体"/>
                <a:cs typeface="宋体"/>
              </a:rPr>
              <a:t>尽量将每页幻灯片的</a:t>
            </a:r>
            <a:r>
              <a:rPr sz="2050" dirty="0">
                <a:solidFill>
                  <a:srgbClr val="878989"/>
                </a:solidFill>
                <a:latin typeface="宋体"/>
                <a:cs typeface="宋体"/>
              </a:rPr>
              <a:t>	</a:t>
            </a:r>
            <a:r>
              <a:rPr sz="2050" spc="-250" dirty="0">
                <a:solidFill>
                  <a:srgbClr val="878989"/>
                </a:solidFill>
                <a:latin typeface="宋体"/>
                <a:cs typeface="宋体"/>
              </a:rPr>
              <a:t>字数控制在</a:t>
            </a:r>
            <a:endParaRPr sz="2050">
              <a:latin typeface="宋体"/>
              <a:cs typeface="宋体"/>
            </a:endParaRPr>
          </a:p>
        </p:txBody>
      </p:sp>
      <p:sp>
        <p:nvSpPr>
          <p:cNvPr id="15" name="object 15"/>
          <p:cNvSpPr txBox="1"/>
          <p:nvPr/>
        </p:nvSpPr>
        <p:spPr>
          <a:xfrm>
            <a:off x="9417266" y="8331200"/>
            <a:ext cx="6799580" cy="368300"/>
          </a:xfrm>
          <a:prstGeom prst="rect">
            <a:avLst/>
          </a:prstGeom>
        </p:spPr>
        <p:txBody>
          <a:bodyPr vert="horz" wrap="square" lIns="0" tIns="0" rIns="0" bIns="0" rtlCol="0">
            <a:spAutoFit/>
          </a:bodyPr>
          <a:lstStyle/>
          <a:p>
            <a:pPr marL="12700">
              <a:lnSpc>
                <a:spcPct val="100000"/>
              </a:lnSpc>
            </a:pPr>
            <a:r>
              <a:rPr sz="2300" spc="-140" dirty="0">
                <a:solidFill>
                  <a:srgbClr val="878989"/>
                </a:solidFill>
                <a:latin typeface="Times New Roman"/>
                <a:cs typeface="Times New Roman"/>
              </a:rPr>
              <a:t>2</a:t>
            </a:r>
            <a:r>
              <a:rPr sz="2300" spc="-335" dirty="0">
                <a:solidFill>
                  <a:srgbClr val="878989"/>
                </a:solidFill>
                <a:latin typeface="Times New Roman"/>
                <a:cs typeface="Times New Roman"/>
              </a:rPr>
              <a:t> </a:t>
            </a:r>
            <a:r>
              <a:rPr sz="2300" spc="-140" dirty="0">
                <a:solidFill>
                  <a:srgbClr val="878989"/>
                </a:solidFill>
                <a:latin typeface="Times New Roman"/>
                <a:cs typeface="Times New Roman"/>
              </a:rPr>
              <a:t>00</a:t>
            </a:r>
            <a:r>
              <a:rPr sz="2300" spc="-215" dirty="0">
                <a:solidFill>
                  <a:srgbClr val="878989"/>
                </a:solidFill>
                <a:latin typeface="Times New Roman"/>
                <a:cs typeface="Times New Roman"/>
              </a:rPr>
              <a:t> </a:t>
            </a:r>
            <a:r>
              <a:rPr sz="2050" spc="-250" dirty="0">
                <a:solidFill>
                  <a:srgbClr val="878989"/>
                </a:solidFill>
                <a:latin typeface="宋体"/>
                <a:cs typeface="宋体"/>
              </a:rPr>
              <a:t>字以</a:t>
            </a:r>
            <a:r>
              <a:rPr sz="2050" spc="-490" dirty="0">
                <a:solidFill>
                  <a:srgbClr val="878989"/>
                </a:solidFill>
                <a:latin typeface="宋体"/>
                <a:cs typeface="宋体"/>
              </a:rPr>
              <a:t> </a:t>
            </a:r>
            <a:r>
              <a:rPr sz="2050" spc="-250" dirty="0">
                <a:solidFill>
                  <a:srgbClr val="878989"/>
                </a:solidFill>
                <a:latin typeface="宋体"/>
                <a:cs typeface="宋体"/>
              </a:rPr>
              <a:t>内</a:t>
            </a:r>
            <a:r>
              <a:rPr sz="2050" spc="-75" dirty="0">
                <a:solidFill>
                  <a:srgbClr val="878989"/>
                </a:solidFill>
                <a:latin typeface="宋体"/>
                <a:cs typeface="宋体"/>
              </a:rPr>
              <a:t> </a:t>
            </a:r>
            <a:r>
              <a:rPr sz="2050" spc="-250" dirty="0">
                <a:solidFill>
                  <a:srgbClr val="878989"/>
                </a:solidFill>
                <a:latin typeface="宋体"/>
                <a:cs typeface="宋体"/>
              </a:rPr>
              <a:t>，据</a:t>
            </a:r>
            <a:r>
              <a:rPr sz="2050" spc="100" dirty="0">
                <a:solidFill>
                  <a:srgbClr val="878989"/>
                </a:solidFill>
                <a:latin typeface="宋体"/>
                <a:cs typeface="宋体"/>
              </a:rPr>
              <a:t>统</a:t>
            </a:r>
            <a:r>
              <a:rPr sz="2050" spc="-15" dirty="0">
                <a:solidFill>
                  <a:srgbClr val="878989"/>
                </a:solidFill>
                <a:latin typeface="宋体"/>
                <a:cs typeface="宋体"/>
              </a:rPr>
              <a:t>计</a:t>
            </a:r>
            <a:r>
              <a:rPr sz="2050" spc="204" dirty="0">
                <a:solidFill>
                  <a:srgbClr val="878989"/>
                </a:solidFill>
                <a:latin typeface="宋体"/>
                <a:cs typeface="宋体"/>
              </a:rPr>
              <a:t>每页幻灯片</a:t>
            </a:r>
            <a:r>
              <a:rPr sz="2050" spc="-750" dirty="0">
                <a:solidFill>
                  <a:srgbClr val="878989"/>
                </a:solidFill>
                <a:latin typeface="宋体"/>
                <a:cs typeface="宋体"/>
              </a:rPr>
              <a:t>的</a:t>
            </a:r>
            <a:r>
              <a:rPr sz="2050" spc="160" dirty="0">
                <a:solidFill>
                  <a:srgbClr val="878989"/>
                </a:solidFill>
                <a:latin typeface="宋体"/>
                <a:cs typeface="宋体"/>
              </a:rPr>
              <a:t>最好</a:t>
            </a:r>
            <a:r>
              <a:rPr sz="2050" spc="-170" dirty="0">
                <a:solidFill>
                  <a:srgbClr val="878989"/>
                </a:solidFill>
                <a:latin typeface="宋体"/>
                <a:cs typeface="宋体"/>
              </a:rPr>
              <a:t>控</a:t>
            </a:r>
            <a:r>
              <a:rPr sz="2050" spc="204" dirty="0">
                <a:solidFill>
                  <a:srgbClr val="878989"/>
                </a:solidFill>
                <a:latin typeface="宋体"/>
                <a:cs typeface="宋体"/>
              </a:rPr>
              <a:t>制</a:t>
            </a:r>
            <a:r>
              <a:rPr sz="2050" spc="-30" dirty="0">
                <a:solidFill>
                  <a:srgbClr val="878989"/>
                </a:solidFill>
                <a:latin typeface="宋体"/>
                <a:cs typeface="宋体"/>
              </a:rPr>
              <a:t>在</a:t>
            </a:r>
            <a:r>
              <a:rPr sz="2300" spc="-45" dirty="0">
                <a:solidFill>
                  <a:srgbClr val="878989"/>
                </a:solidFill>
                <a:latin typeface="Times New Roman"/>
                <a:cs typeface="Times New Roman"/>
              </a:rPr>
              <a:t>5</a:t>
            </a:r>
            <a:r>
              <a:rPr sz="2050" spc="204" dirty="0">
                <a:solidFill>
                  <a:srgbClr val="878989"/>
                </a:solidFill>
                <a:latin typeface="宋体"/>
                <a:cs typeface="宋体"/>
              </a:rPr>
              <a:t>分钟之</a:t>
            </a:r>
            <a:r>
              <a:rPr sz="2050" spc="-480" dirty="0">
                <a:solidFill>
                  <a:srgbClr val="878989"/>
                </a:solidFill>
                <a:latin typeface="宋体"/>
                <a:cs typeface="宋体"/>
              </a:rPr>
              <a:t>内</a:t>
            </a:r>
            <a:r>
              <a:rPr sz="2050" spc="204" dirty="0">
                <a:solidFill>
                  <a:srgbClr val="878989"/>
                </a:solidFill>
                <a:latin typeface="宋体"/>
                <a:cs typeface="宋体"/>
              </a:rPr>
              <a:t>。</a:t>
            </a:r>
            <a:endParaRPr sz="2050">
              <a:latin typeface="宋体"/>
              <a:cs typeface="宋体"/>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546600" y="3352800"/>
            <a:ext cx="863600" cy="5588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473200" y="4521200"/>
            <a:ext cx="2362200" cy="24384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902200" y="7772400"/>
            <a:ext cx="508000" cy="33020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0" y="9702800"/>
            <a:ext cx="16713200" cy="558800"/>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17678400" y="9702800"/>
            <a:ext cx="584200" cy="558800"/>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13970000" y="2527300"/>
            <a:ext cx="1625600" cy="0"/>
          </a:xfrm>
          <a:custGeom>
            <a:avLst/>
            <a:gdLst/>
            <a:ahLst/>
            <a:cxnLst/>
            <a:rect l="l" t="t" r="r" b="b"/>
            <a:pathLst>
              <a:path w="1625600">
                <a:moveTo>
                  <a:pt x="0" y="0"/>
                </a:moveTo>
                <a:lnTo>
                  <a:pt x="1625600" y="0"/>
                </a:lnTo>
              </a:path>
            </a:pathLst>
          </a:custGeom>
          <a:ln w="25400">
            <a:solidFill>
              <a:srgbClr val="80837C"/>
            </a:solidFill>
          </a:ln>
        </p:spPr>
        <p:txBody>
          <a:bodyPr wrap="square" lIns="0" tIns="0" rIns="0" bIns="0" rtlCol="0"/>
          <a:lstStyle/>
          <a:p>
            <a:endParaRPr/>
          </a:p>
        </p:txBody>
      </p:sp>
      <p:sp>
        <p:nvSpPr>
          <p:cNvPr id="8" name="object 8"/>
          <p:cNvSpPr/>
          <p:nvPr/>
        </p:nvSpPr>
        <p:spPr>
          <a:xfrm>
            <a:off x="5372100" y="2527300"/>
            <a:ext cx="1638300" cy="0"/>
          </a:xfrm>
          <a:custGeom>
            <a:avLst/>
            <a:gdLst/>
            <a:ahLst/>
            <a:cxnLst/>
            <a:rect l="l" t="t" r="r" b="b"/>
            <a:pathLst>
              <a:path w="1638300">
                <a:moveTo>
                  <a:pt x="0" y="0"/>
                </a:moveTo>
                <a:lnTo>
                  <a:pt x="1638300" y="0"/>
                </a:lnTo>
              </a:path>
            </a:pathLst>
          </a:custGeom>
          <a:ln w="25400">
            <a:solidFill>
              <a:srgbClr val="7C807C"/>
            </a:solidFill>
          </a:ln>
        </p:spPr>
        <p:txBody>
          <a:bodyPr wrap="square" lIns="0" tIns="0" rIns="0" bIns="0" rtlCol="0"/>
          <a:lstStyle/>
          <a:p>
            <a:endParaRPr/>
          </a:p>
        </p:txBody>
      </p:sp>
      <p:sp>
        <p:nvSpPr>
          <p:cNvPr id="9" name="object 9"/>
          <p:cNvSpPr/>
          <p:nvPr/>
        </p:nvSpPr>
        <p:spPr>
          <a:xfrm>
            <a:off x="5372100" y="4210050"/>
            <a:ext cx="10223500" cy="0"/>
          </a:xfrm>
          <a:custGeom>
            <a:avLst/>
            <a:gdLst/>
            <a:ahLst/>
            <a:cxnLst/>
            <a:rect l="l" t="t" r="r" b="b"/>
            <a:pathLst>
              <a:path w="10223500">
                <a:moveTo>
                  <a:pt x="0" y="0"/>
                </a:moveTo>
                <a:lnTo>
                  <a:pt x="10223500" y="0"/>
                </a:lnTo>
              </a:path>
            </a:pathLst>
          </a:custGeom>
          <a:ln w="12700">
            <a:solidFill>
              <a:srgbClr val="7C7C7C"/>
            </a:solidFill>
          </a:ln>
        </p:spPr>
        <p:txBody>
          <a:bodyPr wrap="square" lIns="0" tIns="0" rIns="0" bIns="0" rtlCol="0"/>
          <a:lstStyle/>
          <a:p>
            <a:endParaRPr/>
          </a:p>
        </p:txBody>
      </p:sp>
      <p:sp>
        <p:nvSpPr>
          <p:cNvPr id="10" name="object 10"/>
          <p:cNvSpPr/>
          <p:nvPr/>
        </p:nvSpPr>
        <p:spPr>
          <a:xfrm>
            <a:off x="5372100" y="4876800"/>
            <a:ext cx="1548765" cy="0"/>
          </a:xfrm>
          <a:custGeom>
            <a:avLst/>
            <a:gdLst/>
            <a:ahLst/>
            <a:cxnLst/>
            <a:rect l="l" t="t" r="r" b="b"/>
            <a:pathLst>
              <a:path w="1548765">
                <a:moveTo>
                  <a:pt x="0" y="0"/>
                </a:moveTo>
                <a:lnTo>
                  <a:pt x="1548523" y="0"/>
                </a:lnTo>
              </a:path>
            </a:pathLst>
          </a:custGeom>
          <a:ln w="25400">
            <a:solidFill>
              <a:srgbClr val="7C8080"/>
            </a:solidFill>
          </a:ln>
        </p:spPr>
        <p:txBody>
          <a:bodyPr wrap="square" lIns="0" tIns="0" rIns="0" bIns="0" rtlCol="0"/>
          <a:lstStyle/>
          <a:p>
            <a:endParaRPr/>
          </a:p>
        </p:txBody>
      </p:sp>
      <p:sp>
        <p:nvSpPr>
          <p:cNvPr id="11" name="object 11"/>
          <p:cNvSpPr/>
          <p:nvPr/>
        </p:nvSpPr>
        <p:spPr>
          <a:xfrm>
            <a:off x="3784600" y="5715000"/>
            <a:ext cx="1600200" cy="0"/>
          </a:xfrm>
          <a:custGeom>
            <a:avLst/>
            <a:gdLst/>
            <a:ahLst/>
            <a:cxnLst/>
            <a:rect l="l" t="t" r="r" b="b"/>
            <a:pathLst>
              <a:path w="1600200">
                <a:moveTo>
                  <a:pt x="0" y="0"/>
                </a:moveTo>
                <a:lnTo>
                  <a:pt x="1600200" y="0"/>
                </a:lnTo>
              </a:path>
            </a:pathLst>
          </a:custGeom>
          <a:ln w="12700">
            <a:solidFill>
              <a:srgbClr val="80838C"/>
            </a:solidFill>
          </a:ln>
        </p:spPr>
        <p:txBody>
          <a:bodyPr wrap="square" lIns="0" tIns="0" rIns="0" bIns="0" rtlCol="0"/>
          <a:lstStyle/>
          <a:p>
            <a:endParaRPr/>
          </a:p>
        </p:txBody>
      </p:sp>
      <p:sp>
        <p:nvSpPr>
          <p:cNvPr id="12" name="object 12"/>
          <p:cNvSpPr/>
          <p:nvPr/>
        </p:nvSpPr>
        <p:spPr>
          <a:xfrm>
            <a:off x="5372100" y="6553200"/>
            <a:ext cx="10223500" cy="0"/>
          </a:xfrm>
          <a:custGeom>
            <a:avLst/>
            <a:gdLst/>
            <a:ahLst/>
            <a:cxnLst/>
            <a:rect l="l" t="t" r="r" b="b"/>
            <a:pathLst>
              <a:path w="10223500">
                <a:moveTo>
                  <a:pt x="0" y="0"/>
                </a:moveTo>
                <a:lnTo>
                  <a:pt x="10223500" y="0"/>
                </a:lnTo>
              </a:path>
            </a:pathLst>
          </a:custGeom>
          <a:ln w="25400">
            <a:solidFill>
              <a:srgbClr val="7C7C80"/>
            </a:solidFill>
          </a:ln>
        </p:spPr>
        <p:txBody>
          <a:bodyPr wrap="square" lIns="0" tIns="0" rIns="0" bIns="0" rtlCol="0"/>
          <a:lstStyle/>
          <a:p>
            <a:endParaRPr/>
          </a:p>
        </p:txBody>
      </p:sp>
      <p:sp>
        <p:nvSpPr>
          <p:cNvPr id="13" name="object 13"/>
          <p:cNvSpPr/>
          <p:nvPr/>
        </p:nvSpPr>
        <p:spPr>
          <a:xfrm>
            <a:off x="13970000" y="7264400"/>
            <a:ext cx="1625600" cy="0"/>
          </a:xfrm>
          <a:custGeom>
            <a:avLst/>
            <a:gdLst/>
            <a:ahLst/>
            <a:cxnLst/>
            <a:rect l="l" t="t" r="r" b="b"/>
            <a:pathLst>
              <a:path w="1625600">
                <a:moveTo>
                  <a:pt x="0" y="0"/>
                </a:moveTo>
                <a:lnTo>
                  <a:pt x="1625600" y="0"/>
                </a:lnTo>
              </a:path>
            </a:pathLst>
          </a:custGeom>
          <a:ln w="25400">
            <a:solidFill>
              <a:srgbClr val="837C7C"/>
            </a:solidFill>
          </a:ln>
        </p:spPr>
        <p:txBody>
          <a:bodyPr wrap="square" lIns="0" tIns="0" rIns="0" bIns="0" rtlCol="0"/>
          <a:lstStyle/>
          <a:p>
            <a:endParaRPr/>
          </a:p>
        </p:txBody>
      </p:sp>
      <p:sp>
        <p:nvSpPr>
          <p:cNvPr id="14" name="object 14"/>
          <p:cNvSpPr/>
          <p:nvPr/>
        </p:nvSpPr>
        <p:spPr>
          <a:xfrm>
            <a:off x="7007453" y="7264400"/>
            <a:ext cx="3175" cy="0"/>
          </a:xfrm>
          <a:custGeom>
            <a:avLst/>
            <a:gdLst/>
            <a:ahLst/>
            <a:cxnLst/>
            <a:rect l="l" t="t" r="r" b="b"/>
            <a:pathLst>
              <a:path w="3175">
                <a:moveTo>
                  <a:pt x="0" y="0"/>
                </a:moveTo>
                <a:lnTo>
                  <a:pt x="2946" y="0"/>
                </a:lnTo>
              </a:path>
            </a:pathLst>
          </a:custGeom>
          <a:ln w="25400">
            <a:solidFill>
              <a:srgbClr val="807C7C"/>
            </a:solidFill>
          </a:ln>
        </p:spPr>
        <p:txBody>
          <a:bodyPr wrap="square" lIns="0" tIns="0" rIns="0" bIns="0" rtlCol="0"/>
          <a:lstStyle/>
          <a:p>
            <a:endParaRPr/>
          </a:p>
        </p:txBody>
      </p:sp>
      <p:sp>
        <p:nvSpPr>
          <p:cNvPr id="15" name="object 15"/>
          <p:cNvSpPr/>
          <p:nvPr/>
        </p:nvSpPr>
        <p:spPr>
          <a:xfrm>
            <a:off x="5372100" y="7264400"/>
            <a:ext cx="1536700" cy="0"/>
          </a:xfrm>
          <a:custGeom>
            <a:avLst/>
            <a:gdLst/>
            <a:ahLst/>
            <a:cxnLst/>
            <a:rect l="l" t="t" r="r" b="b"/>
            <a:pathLst>
              <a:path w="1536700">
                <a:moveTo>
                  <a:pt x="0" y="0"/>
                </a:moveTo>
                <a:lnTo>
                  <a:pt x="1536496" y="0"/>
                </a:lnTo>
              </a:path>
            </a:pathLst>
          </a:custGeom>
          <a:ln w="25400">
            <a:solidFill>
              <a:srgbClr val="807C7C"/>
            </a:solidFill>
          </a:ln>
        </p:spPr>
        <p:txBody>
          <a:bodyPr wrap="square" lIns="0" tIns="0" rIns="0" bIns="0" rtlCol="0"/>
          <a:lstStyle/>
          <a:p>
            <a:endParaRPr/>
          </a:p>
        </p:txBody>
      </p:sp>
      <p:sp>
        <p:nvSpPr>
          <p:cNvPr id="16" name="object 16"/>
          <p:cNvSpPr/>
          <p:nvPr/>
        </p:nvSpPr>
        <p:spPr>
          <a:xfrm>
            <a:off x="5372100" y="8947150"/>
            <a:ext cx="10223500" cy="0"/>
          </a:xfrm>
          <a:custGeom>
            <a:avLst/>
            <a:gdLst/>
            <a:ahLst/>
            <a:cxnLst/>
            <a:rect l="l" t="t" r="r" b="b"/>
            <a:pathLst>
              <a:path w="10223500">
                <a:moveTo>
                  <a:pt x="0" y="0"/>
                </a:moveTo>
                <a:lnTo>
                  <a:pt x="10223500" y="0"/>
                </a:lnTo>
              </a:path>
            </a:pathLst>
          </a:custGeom>
          <a:ln w="12700">
            <a:solidFill>
              <a:srgbClr val="7C7C80"/>
            </a:solidFill>
          </a:ln>
        </p:spPr>
        <p:txBody>
          <a:bodyPr wrap="square" lIns="0" tIns="0" rIns="0" bIns="0" rtlCol="0"/>
          <a:lstStyle/>
          <a:p>
            <a:endParaRPr/>
          </a:p>
        </p:txBody>
      </p:sp>
      <p:sp>
        <p:nvSpPr>
          <p:cNvPr id="17" name="object 17"/>
          <p:cNvSpPr/>
          <p:nvPr/>
        </p:nvSpPr>
        <p:spPr>
          <a:xfrm>
            <a:off x="16624300" y="9766300"/>
            <a:ext cx="1079500" cy="0"/>
          </a:xfrm>
          <a:custGeom>
            <a:avLst/>
            <a:gdLst/>
            <a:ahLst/>
            <a:cxnLst/>
            <a:rect l="l" t="t" r="r" b="b"/>
            <a:pathLst>
              <a:path w="1079500">
                <a:moveTo>
                  <a:pt x="0" y="0"/>
                </a:moveTo>
                <a:lnTo>
                  <a:pt x="1079500" y="0"/>
                </a:lnTo>
              </a:path>
            </a:pathLst>
          </a:custGeom>
          <a:ln w="76200">
            <a:solidFill>
              <a:srgbClr val="48A0F4"/>
            </a:solidFill>
          </a:ln>
        </p:spPr>
        <p:txBody>
          <a:bodyPr wrap="square" lIns="0" tIns="0" rIns="0" bIns="0" rtlCol="0"/>
          <a:lstStyle/>
          <a:p>
            <a:endParaRPr/>
          </a:p>
        </p:txBody>
      </p:sp>
      <p:sp>
        <p:nvSpPr>
          <p:cNvPr id="18" name="object 18"/>
          <p:cNvSpPr/>
          <p:nvPr/>
        </p:nvSpPr>
        <p:spPr>
          <a:xfrm>
            <a:off x="627856" y="175366"/>
            <a:ext cx="922019" cy="918210"/>
          </a:xfrm>
          <a:custGeom>
            <a:avLst/>
            <a:gdLst/>
            <a:ahLst/>
            <a:cxnLst/>
            <a:rect l="l" t="t" r="r" b="b"/>
            <a:pathLst>
              <a:path w="922019" h="918210">
                <a:moveTo>
                  <a:pt x="0" y="0"/>
                </a:moveTo>
                <a:lnTo>
                  <a:pt x="921543" y="0"/>
                </a:lnTo>
                <a:lnTo>
                  <a:pt x="921543" y="917971"/>
                </a:lnTo>
                <a:lnTo>
                  <a:pt x="0" y="917971"/>
                </a:lnTo>
                <a:lnTo>
                  <a:pt x="0" y="0"/>
                </a:lnTo>
                <a:close/>
              </a:path>
            </a:pathLst>
          </a:custGeom>
          <a:solidFill>
            <a:srgbClr val="679C3F"/>
          </a:solidFill>
        </p:spPr>
        <p:txBody>
          <a:bodyPr wrap="square" lIns="0" tIns="0" rIns="0" bIns="0" rtlCol="0"/>
          <a:lstStyle/>
          <a:p>
            <a:endParaRPr/>
          </a:p>
        </p:txBody>
      </p:sp>
      <p:sp>
        <p:nvSpPr>
          <p:cNvPr id="19" name="object 19"/>
          <p:cNvSpPr txBox="1"/>
          <p:nvPr/>
        </p:nvSpPr>
        <p:spPr>
          <a:xfrm>
            <a:off x="849157" y="137020"/>
            <a:ext cx="482600" cy="939800"/>
          </a:xfrm>
          <a:prstGeom prst="rect">
            <a:avLst/>
          </a:prstGeom>
        </p:spPr>
        <p:txBody>
          <a:bodyPr vert="eaVert" wrap="square" lIns="0" tIns="0" rIns="0" bIns="0" rtlCol="0">
            <a:spAutoFit/>
          </a:bodyPr>
          <a:lstStyle/>
          <a:p>
            <a:pPr marL="12700">
              <a:lnSpc>
                <a:spcPct val="40000"/>
              </a:lnSpc>
            </a:pPr>
            <a:r>
              <a:rPr sz="7200" dirty="0">
                <a:solidFill>
                  <a:srgbClr val="DFE4E4"/>
                </a:solidFill>
                <a:latin typeface="宋体"/>
                <a:cs typeface="宋体"/>
              </a:rPr>
              <a:t>C</a:t>
            </a:r>
            <a:endParaRPr sz="7200">
              <a:latin typeface="宋体"/>
              <a:cs typeface="宋体"/>
            </a:endParaRPr>
          </a:p>
        </p:txBody>
      </p:sp>
      <p:sp>
        <p:nvSpPr>
          <p:cNvPr id="20" name="object 20"/>
          <p:cNvSpPr txBox="1">
            <a:spLocks noGrp="1"/>
          </p:cNvSpPr>
          <p:nvPr>
            <p:ph type="title"/>
          </p:nvPr>
        </p:nvSpPr>
        <p:spPr>
          <a:xfrm>
            <a:off x="1728191" y="749300"/>
            <a:ext cx="3212465" cy="607060"/>
          </a:xfrm>
          <a:prstGeom prst="rect">
            <a:avLst/>
          </a:prstGeom>
        </p:spPr>
        <p:txBody>
          <a:bodyPr vert="horz" wrap="square" lIns="0" tIns="0" rIns="0" bIns="0" rtlCol="0">
            <a:spAutoFit/>
          </a:bodyPr>
          <a:lstStyle/>
          <a:p>
            <a:pPr marL="12700">
              <a:lnSpc>
                <a:spcPts val="4775"/>
              </a:lnSpc>
            </a:pPr>
            <a:r>
              <a:rPr sz="4100" spc="80" dirty="0">
                <a:solidFill>
                  <a:srgbClr val="7E7E7E"/>
                </a:solidFill>
              </a:rPr>
              <a:t>添加标题内容</a:t>
            </a:r>
            <a:endParaRPr sz="4100"/>
          </a:p>
        </p:txBody>
      </p:sp>
      <p:sp>
        <p:nvSpPr>
          <p:cNvPr id="21" name="object 21"/>
          <p:cNvSpPr txBox="1"/>
          <p:nvPr/>
        </p:nvSpPr>
        <p:spPr>
          <a:xfrm>
            <a:off x="6832598" y="1946883"/>
            <a:ext cx="7216775" cy="583565"/>
          </a:xfrm>
          <a:prstGeom prst="rect">
            <a:avLst/>
          </a:prstGeom>
          <a:solidFill>
            <a:srgbClr val="8ABC66"/>
          </a:solidFill>
        </p:spPr>
        <p:txBody>
          <a:bodyPr vert="horz" wrap="square" lIns="0" tIns="2540" rIns="0" bIns="0" rtlCol="0">
            <a:spAutoFit/>
          </a:bodyPr>
          <a:lstStyle/>
          <a:p>
            <a:pPr>
              <a:lnSpc>
                <a:spcPct val="100000"/>
              </a:lnSpc>
              <a:spcBef>
                <a:spcPts val="20"/>
              </a:spcBef>
              <a:tabLst>
                <a:tab pos="7138670" algn="l"/>
              </a:tabLst>
            </a:pPr>
            <a:r>
              <a:rPr sz="3450" spc="-844" dirty="0">
                <a:solidFill>
                  <a:srgbClr val="DFE4E4"/>
                </a:solidFill>
                <a:latin typeface="Arial"/>
                <a:cs typeface="Arial"/>
              </a:rPr>
              <a:t>I	</a:t>
            </a:r>
            <a:r>
              <a:rPr sz="3450" spc="-455" dirty="0">
                <a:latin typeface="Arial"/>
                <a:cs typeface="Arial"/>
              </a:rPr>
              <a:t>,</a:t>
            </a:r>
            <a:endParaRPr sz="3450">
              <a:latin typeface="Arial"/>
              <a:cs typeface="Arial"/>
            </a:endParaRPr>
          </a:p>
        </p:txBody>
      </p:sp>
      <p:sp>
        <p:nvSpPr>
          <p:cNvPr id="22" name="object 22"/>
          <p:cNvSpPr/>
          <p:nvPr/>
        </p:nvSpPr>
        <p:spPr>
          <a:xfrm>
            <a:off x="9445497" y="2390477"/>
            <a:ext cx="2019300" cy="338455"/>
          </a:xfrm>
          <a:custGeom>
            <a:avLst/>
            <a:gdLst/>
            <a:ahLst/>
            <a:cxnLst/>
            <a:rect l="l" t="t" r="r" b="b"/>
            <a:pathLst>
              <a:path w="2019300" h="338455">
                <a:moveTo>
                  <a:pt x="0" y="0"/>
                </a:moveTo>
                <a:lnTo>
                  <a:pt x="2019300" y="0"/>
                </a:lnTo>
                <a:lnTo>
                  <a:pt x="2019300" y="337864"/>
                </a:lnTo>
                <a:lnTo>
                  <a:pt x="0" y="337864"/>
                </a:lnTo>
                <a:lnTo>
                  <a:pt x="0" y="0"/>
                </a:lnTo>
                <a:close/>
              </a:path>
            </a:pathLst>
          </a:custGeom>
          <a:solidFill>
            <a:srgbClr val="8ABC66"/>
          </a:solidFill>
        </p:spPr>
        <p:txBody>
          <a:bodyPr wrap="square" lIns="0" tIns="0" rIns="0" bIns="0" rtlCol="0"/>
          <a:lstStyle/>
          <a:p>
            <a:endParaRPr/>
          </a:p>
        </p:txBody>
      </p:sp>
      <p:sp>
        <p:nvSpPr>
          <p:cNvPr id="23" name="object 23"/>
          <p:cNvSpPr txBox="1"/>
          <p:nvPr/>
        </p:nvSpPr>
        <p:spPr>
          <a:xfrm>
            <a:off x="9432799" y="2343150"/>
            <a:ext cx="2105660" cy="396875"/>
          </a:xfrm>
          <a:prstGeom prst="rect">
            <a:avLst/>
          </a:prstGeom>
        </p:spPr>
        <p:txBody>
          <a:bodyPr vert="horz" wrap="square" lIns="0" tIns="0" rIns="0" bIns="0" rtlCol="0">
            <a:spAutoFit/>
          </a:bodyPr>
          <a:lstStyle/>
          <a:p>
            <a:pPr marL="12700">
              <a:lnSpc>
                <a:spcPts val="3125"/>
              </a:lnSpc>
            </a:pPr>
            <a:r>
              <a:rPr sz="2650" spc="75" dirty="0">
                <a:solidFill>
                  <a:srgbClr val="E9F9EF"/>
                </a:solidFill>
                <a:latin typeface="宋体"/>
                <a:cs typeface="宋体"/>
              </a:rPr>
              <a:t>点击添加标题</a:t>
            </a:r>
            <a:endParaRPr sz="2650">
              <a:latin typeface="宋体"/>
              <a:cs typeface="宋体"/>
            </a:endParaRPr>
          </a:p>
        </p:txBody>
      </p:sp>
      <p:sp>
        <p:nvSpPr>
          <p:cNvPr id="24" name="object 24"/>
          <p:cNvSpPr txBox="1"/>
          <p:nvPr/>
        </p:nvSpPr>
        <p:spPr>
          <a:xfrm>
            <a:off x="13984465" y="2641600"/>
            <a:ext cx="45085" cy="59055"/>
          </a:xfrm>
          <a:prstGeom prst="rect">
            <a:avLst/>
          </a:prstGeom>
        </p:spPr>
        <p:txBody>
          <a:bodyPr vert="horz" wrap="square" lIns="0" tIns="0" rIns="0" bIns="0" rtlCol="0">
            <a:spAutoFit/>
          </a:bodyPr>
          <a:lstStyle/>
          <a:p>
            <a:pPr marL="12700">
              <a:lnSpc>
                <a:spcPct val="100000"/>
              </a:lnSpc>
            </a:pPr>
            <a:r>
              <a:rPr sz="300" spc="-15" dirty="0">
                <a:latin typeface="Arial"/>
                <a:cs typeface="Arial"/>
              </a:rPr>
              <a:t>1</a:t>
            </a:r>
            <a:endParaRPr sz="300">
              <a:latin typeface="Arial"/>
              <a:cs typeface="Arial"/>
            </a:endParaRPr>
          </a:p>
        </p:txBody>
      </p:sp>
      <p:sp>
        <p:nvSpPr>
          <p:cNvPr id="25" name="object 25"/>
          <p:cNvSpPr txBox="1"/>
          <p:nvPr/>
        </p:nvSpPr>
        <p:spPr>
          <a:xfrm>
            <a:off x="6069160" y="3096198"/>
            <a:ext cx="8740140" cy="760730"/>
          </a:xfrm>
          <a:prstGeom prst="rect">
            <a:avLst/>
          </a:prstGeom>
        </p:spPr>
        <p:txBody>
          <a:bodyPr vert="horz" wrap="square" lIns="0" tIns="0" rIns="0" bIns="0" rtlCol="0">
            <a:spAutoFit/>
          </a:bodyPr>
          <a:lstStyle/>
          <a:p>
            <a:pPr marL="12700" marR="5080" indent="15240">
              <a:lnSpc>
                <a:spcPct val="131600"/>
              </a:lnSpc>
            </a:pPr>
            <a:r>
              <a:rPr sz="1900" spc="55" dirty="0">
                <a:solidFill>
                  <a:srgbClr val="909090"/>
                </a:solidFill>
                <a:latin typeface="宋体"/>
                <a:cs typeface="宋体"/>
              </a:rPr>
              <a:t>单击此处添加文本单击此处添加文本单击此处添加文本单击此处添加文本单击此 处添加文本单击此处添加文本单击此处添加文本</a:t>
            </a:r>
            <a:endParaRPr sz="1900">
              <a:latin typeface="宋体"/>
              <a:cs typeface="宋体"/>
            </a:endParaRPr>
          </a:p>
        </p:txBody>
      </p:sp>
      <p:sp>
        <p:nvSpPr>
          <p:cNvPr id="26" name="object 26"/>
          <p:cNvSpPr/>
          <p:nvPr/>
        </p:nvSpPr>
        <p:spPr>
          <a:xfrm>
            <a:off x="6920624" y="4340943"/>
            <a:ext cx="116205" cy="558165"/>
          </a:xfrm>
          <a:custGeom>
            <a:avLst/>
            <a:gdLst/>
            <a:ahLst/>
            <a:cxnLst/>
            <a:rect l="l" t="t" r="r" b="b"/>
            <a:pathLst>
              <a:path w="116204" h="558164">
                <a:moveTo>
                  <a:pt x="0" y="0"/>
                </a:moveTo>
                <a:lnTo>
                  <a:pt x="116090" y="0"/>
                </a:lnTo>
                <a:lnTo>
                  <a:pt x="116090" y="557640"/>
                </a:lnTo>
                <a:lnTo>
                  <a:pt x="0" y="557640"/>
                </a:lnTo>
                <a:lnTo>
                  <a:pt x="0" y="0"/>
                </a:lnTo>
                <a:close/>
              </a:path>
            </a:pathLst>
          </a:custGeom>
          <a:solidFill>
            <a:srgbClr val="66BAB5"/>
          </a:solidFill>
        </p:spPr>
        <p:txBody>
          <a:bodyPr wrap="square" lIns="0" tIns="0" rIns="0" bIns="0" rtlCol="0"/>
          <a:lstStyle/>
          <a:p>
            <a:endParaRPr/>
          </a:p>
        </p:txBody>
      </p:sp>
      <p:sp>
        <p:nvSpPr>
          <p:cNvPr id="27" name="object 27"/>
          <p:cNvSpPr txBox="1"/>
          <p:nvPr/>
        </p:nvSpPr>
        <p:spPr>
          <a:xfrm>
            <a:off x="6907924" y="4343400"/>
            <a:ext cx="7999095" cy="520700"/>
          </a:xfrm>
          <a:prstGeom prst="rect">
            <a:avLst/>
          </a:prstGeom>
        </p:spPr>
        <p:txBody>
          <a:bodyPr vert="horz" wrap="square" lIns="0" tIns="0" rIns="0" bIns="0" rtlCol="0">
            <a:spAutoFit/>
          </a:bodyPr>
          <a:lstStyle/>
          <a:p>
            <a:pPr marL="12700">
              <a:lnSpc>
                <a:spcPct val="100000"/>
              </a:lnSpc>
              <a:tabLst>
                <a:tab pos="7065009" algn="l"/>
                <a:tab pos="7985759" algn="l"/>
              </a:tabLst>
            </a:pPr>
            <a:r>
              <a:rPr sz="3300" spc="-60" dirty="0">
                <a:solidFill>
                  <a:srgbClr val="DFE4E4"/>
                </a:solidFill>
                <a:latin typeface="Arial"/>
                <a:cs typeface="Arial"/>
              </a:rPr>
              <a:t>I	</a:t>
            </a:r>
            <a:r>
              <a:rPr sz="3300" u="heavy" spc="-415" dirty="0">
                <a:latin typeface="Arial"/>
                <a:cs typeface="Arial"/>
              </a:rPr>
              <a:t>,	</a:t>
            </a:r>
            <a:endParaRPr sz="3300">
              <a:latin typeface="Arial"/>
              <a:cs typeface="Arial"/>
            </a:endParaRPr>
          </a:p>
        </p:txBody>
      </p:sp>
      <p:sp>
        <p:nvSpPr>
          <p:cNvPr id="28" name="object 28"/>
          <p:cNvSpPr/>
          <p:nvPr/>
        </p:nvSpPr>
        <p:spPr>
          <a:xfrm>
            <a:off x="6908596" y="4875758"/>
            <a:ext cx="99060" cy="236854"/>
          </a:xfrm>
          <a:custGeom>
            <a:avLst/>
            <a:gdLst/>
            <a:ahLst/>
            <a:cxnLst/>
            <a:rect l="l" t="t" r="r" b="b"/>
            <a:pathLst>
              <a:path w="99059" h="236854">
                <a:moveTo>
                  <a:pt x="0" y="0"/>
                </a:moveTo>
                <a:lnTo>
                  <a:pt x="98856" y="0"/>
                </a:lnTo>
                <a:lnTo>
                  <a:pt x="98856" y="236574"/>
                </a:lnTo>
                <a:lnTo>
                  <a:pt x="0" y="236574"/>
                </a:lnTo>
                <a:lnTo>
                  <a:pt x="0" y="0"/>
                </a:lnTo>
                <a:close/>
              </a:path>
            </a:pathLst>
          </a:custGeom>
          <a:solidFill>
            <a:srgbClr val="66BAB5"/>
          </a:solidFill>
        </p:spPr>
        <p:txBody>
          <a:bodyPr wrap="square" lIns="0" tIns="0" rIns="0" bIns="0" rtlCol="0"/>
          <a:lstStyle/>
          <a:p>
            <a:endParaRPr/>
          </a:p>
        </p:txBody>
      </p:sp>
      <p:sp>
        <p:nvSpPr>
          <p:cNvPr id="29" name="object 29"/>
          <p:cNvSpPr txBox="1"/>
          <p:nvPr/>
        </p:nvSpPr>
        <p:spPr>
          <a:xfrm>
            <a:off x="6895895" y="4876800"/>
            <a:ext cx="55244" cy="228600"/>
          </a:xfrm>
          <a:prstGeom prst="rect">
            <a:avLst/>
          </a:prstGeom>
        </p:spPr>
        <p:txBody>
          <a:bodyPr vert="horz" wrap="square" lIns="0" tIns="0" rIns="0" bIns="0" rtlCol="0">
            <a:spAutoFit/>
          </a:bodyPr>
          <a:lstStyle/>
          <a:p>
            <a:pPr marL="12700">
              <a:lnSpc>
                <a:spcPct val="100000"/>
              </a:lnSpc>
            </a:pPr>
            <a:r>
              <a:rPr sz="1400" spc="-545" dirty="0">
                <a:solidFill>
                  <a:srgbClr val="DFE4E4"/>
                </a:solidFill>
                <a:latin typeface="Arial"/>
                <a:cs typeface="Arial"/>
              </a:rPr>
              <a:t>1</a:t>
            </a:r>
            <a:endParaRPr sz="1400">
              <a:latin typeface="Arial"/>
              <a:cs typeface="Arial"/>
            </a:endParaRPr>
          </a:p>
        </p:txBody>
      </p:sp>
      <p:sp>
        <p:nvSpPr>
          <p:cNvPr id="30" name="object 30"/>
          <p:cNvSpPr/>
          <p:nvPr/>
        </p:nvSpPr>
        <p:spPr>
          <a:xfrm>
            <a:off x="9445497" y="4765377"/>
            <a:ext cx="2019300" cy="338455"/>
          </a:xfrm>
          <a:custGeom>
            <a:avLst/>
            <a:gdLst/>
            <a:ahLst/>
            <a:cxnLst/>
            <a:rect l="l" t="t" r="r" b="b"/>
            <a:pathLst>
              <a:path w="2019300" h="338454">
                <a:moveTo>
                  <a:pt x="0" y="0"/>
                </a:moveTo>
                <a:lnTo>
                  <a:pt x="2019300" y="0"/>
                </a:lnTo>
                <a:lnTo>
                  <a:pt x="2019300" y="337864"/>
                </a:lnTo>
                <a:lnTo>
                  <a:pt x="0" y="337864"/>
                </a:lnTo>
                <a:lnTo>
                  <a:pt x="0" y="0"/>
                </a:lnTo>
                <a:close/>
              </a:path>
            </a:pathLst>
          </a:custGeom>
          <a:solidFill>
            <a:srgbClr val="66BAB5"/>
          </a:solidFill>
        </p:spPr>
        <p:txBody>
          <a:bodyPr wrap="square" lIns="0" tIns="0" rIns="0" bIns="0" rtlCol="0"/>
          <a:lstStyle/>
          <a:p>
            <a:endParaRPr/>
          </a:p>
        </p:txBody>
      </p:sp>
      <p:sp>
        <p:nvSpPr>
          <p:cNvPr id="31" name="object 31"/>
          <p:cNvSpPr txBox="1"/>
          <p:nvPr/>
        </p:nvSpPr>
        <p:spPr>
          <a:xfrm>
            <a:off x="9432799" y="4718050"/>
            <a:ext cx="2105660" cy="396875"/>
          </a:xfrm>
          <a:prstGeom prst="rect">
            <a:avLst/>
          </a:prstGeom>
        </p:spPr>
        <p:txBody>
          <a:bodyPr vert="horz" wrap="square" lIns="0" tIns="0" rIns="0" bIns="0" rtlCol="0">
            <a:spAutoFit/>
          </a:bodyPr>
          <a:lstStyle/>
          <a:p>
            <a:pPr marL="12700">
              <a:lnSpc>
                <a:spcPts val="3125"/>
              </a:lnSpc>
            </a:pPr>
            <a:r>
              <a:rPr sz="2650" spc="75" dirty="0">
                <a:solidFill>
                  <a:srgbClr val="E9F9EF"/>
                </a:solidFill>
                <a:latin typeface="宋体"/>
                <a:cs typeface="宋体"/>
              </a:rPr>
              <a:t>点击添加标题</a:t>
            </a:r>
            <a:endParaRPr sz="2650">
              <a:latin typeface="宋体"/>
              <a:cs typeface="宋体"/>
            </a:endParaRPr>
          </a:p>
        </p:txBody>
      </p:sp>
      <p:sp>
        <p:nvSpPr>
          <p:cNvPr id="32" name="object 32"/>
          <p:cNvSpPr txBox="1"/>
          <p:nvPr/>
        </p:nvSpPr>
        <p:spPr>
          <a:xfrm>
            <a:off x="6069160" y="5483798"/>
            <a:ext cx="8740140" cy="760730"/>
          </a:xfrm>
          <a:prstGeom prst="rect">
            <a:avLst/>
          </a:prstGeom>
        </p:spPr>
        <p:txBody>
          <a:bodyPr vert="horz" wrap="square" lIns="0" tIns="0" rIns="0" bIns="0" rtlCol="0">
            <a:spAutoFit/>
          </a:bodyPr>
          <a:lstStyle/>
          <a:p>
            <a:pPr marL="12700" marR="5080" indent="15240">
              <a:lnSpc>
                <a:spcPct val="131600"/>
              </a:lnSpc>
            </a:pPr>
            <a:r>
              <a:rPr sz="1900" spc="55" dirty="0">
                <a:solidFill>
                  <a:srgbClr val="909090"/>
                </a:solidFill>
                <a:latin typeface="宋体"/>
                <a:cs typeface="宋体"/>
              </a:rPr>
              <a:t>单击此处添加文本单击此处添加文本单击此处添加文本单击此处添加文本单击此 处添加文本单击此处添加文本单击此处添加文本</a:t>
            </a:r>
            <a:endParaRPr sz="1900">
              <a:latin typeface="宋体"/>
              <a:cs typeface="宋体"/>
            </a:endParaRPr>
          </a:p>
        </p:txBody>
      </p:sp>
      <p:sp>
        <p:nvSpPr>
          <p:cNvPr id="33" name="object 33"/>
          <p:cNvSpPr/>
          <p:nvPr/>
        </p:nvSpPr>
        <p:spPr>
          <a:xfrm>
            <a:off x="6920624" y="6715843"/>
            <a:ext cx="116205" cy="558165"/>
          </a:xfrm>
          <a:custGeom>
            <a:avLst/>
            <a:gdLst/>
            <a:ahLst/>
            <a:cxnLst/>
            <a:rect l="l" t="t" r="r" b="b"/>
            <a:pathLst>
              <a:path w="116204" h="558165">
                <a:moveTo>
                  <a:pt x="0" y="0"/>
                </a:moveTo>
                <a:lnTo>
                  <a:pt x="116090" y="0"/>
                </a:lnTo>
                <a:lnTo>
                  <a:pt x="116090" y="557640"/>
                </a:lnTo>
                <a:lnTo>
                  <a:pt x="0" y="557640"/>
                </a:lnTo>
                <a:lnTo>
                  <a:pt x="0" y="0"/>
                </a:lnTo>
                <a:close/>
              </a:path>
            </a:pathLst>
          </a:custGeom>
          <a:solidFill>
            <a:srgbClr val="EF6D5B"/>
          </a:solidFill>
        </p:spPr>
        <p:txBody>
          <a:bodyPr wrap="square" lIns="0" tIns="0" rIns="0" bIns="0" rtlCol="0"/>
          <a:lstStyle/>
          <a:p>
            <a:endParaRPr/>
          </a:p>
        </p:txBody>
      </p:sp>
      <p:sp>
        <p:nvSpPr>
          <p:cNvPr id="34" name="object 34"/>
          <p:cNvSpPr txBox="1"/>
          <p:nvPr/>
        </p:nvSpPr>
        <p:spPr>
          <a:xfrm>
            <a:off x="6907924" y="6718300"/>
            <a:ext cx="7142480" cy="520700"/>
          </a:xfrm>
          <a:prstGeom prst="rect">
            <a:avLst/>
          </a:prstGeom>
        </p:spPr>
        <p:txBody>
          <a:bodyPr vert="horz" wrap="square" lIns="0" tIns="0" rIns="0" bIns="0" rtlCol="0">
            <a:spAutoFit/>
          </a:bodyPr>
          <a:lstStyle/>
          <a:p>
            <a:pPr marL="12700">
              <a:lnSpc>
                <a:spcPct val="100000"/>
              </a:lnSpc>
              <a:tabLst>
                <a:tab pos="7065009" algn="l"/>
              </a:tabLst>
            </a:pPr>
            <a:r>
              <a:rPr sz="3300" spc="-60" dirty="0">
                <a:solidFill>
                  <a:srgbClr val="DFE4E4"/>
                </a:solidFill>
                <a:latin typeface="Arial"/>
                <a:cs typeface="Arial"/>
              </a:rPr>
              <a:t>I	</a:t>
            </a:r>
            <a:r>
              <a:rPr sz="3300" spc="-415" dirty="0">
                <a:latin typeface="Arial"/>
                <a:cs typeface="Arial"/>
              </a:rPr>
              <a:t>,</a:t>
            </a:r>
            <a:endParaRPr sz="3300">
              <a:latin typeface="Arial"/>
              <a:cs typeface="Arial"/>
            </a:endParaRPr>
          </a:p>
        </p:txBody>
      </p:sp>
      <p:sp>
        <p:nvSpPr>
          <p:cNvPr id="35" name="object 35"/>
          <p:cNvSpPr/>
          <p:nvPr/>
        </p:nvSpPr>
        <p:spPr>
          <a:xfrm>
            <a:off x="6908596" y="7250658"/>
            <a:ext cx="99060" cy="236854"/>
          </a:xfrm>
          <a:custGeom>
            <a:avLst/>
            <a:gdLst/>
            <a:ahLst/>
            <a:cxnLst/>
            <a:rect l="l" t="t" r="r" b="b"/>
            <a:pathLst>
              <a:path w="99059" h="236854">
                <a:moveTo>
                  <a:pt x="0" y="0"/>
                </a:moveTo>
                <a:lnTo>
                  <a:pt x="98856" y="0"/>
                </a:lnTo>
                <a:lnTo>
                  <a:pt x="98856" y="236574"/>
                </a:lnTo>
                <a:lnTo>
                  <a:pt x="0" y="236574"/>
                </a:lnTo>
                <a:lnTo>
                  <a:pt x="0" y="0"/>
                </a:lnTo>
                <a:close/>
              </a:path>
            </a:pathLst>
          </a:custGeom>
          <a:solidFill>
            <a:srgbClr val="EF6D5B"/>
          </a:solidFill>
        </p:spPr>
        <p:txBody>
          <a:bodyPr wrap="square" lIns="0" tIns="0" rIns="0" bIns="0" rtlCol="0"/>
          <a:lstStyle/>
          <a:p>
            <a:endParaRPr/>
          </a:p>
        </p:txBody>
      </p:sp>
      <p:sp>
        <p:nvSpPr>
          <p:cNvPr id="36" name="object 36"/>
          <p:cNvSpPr txBox="1"/>
          <p:nvPr/>
        </p:nvSpPr>
        <p:spPr>
          <a:xfrm>
            <a:off x="6895895" y="7251700"/>
            <a:ext cx="55244" cy="228600"/>
          </a:xfrm>
          <a:prstGeom prst="rect">
            <a:avLst/>
          </a:prstGeom>
        </p:spPr>
        <p:txBody>
          <a:bodyPr vert="horz" wrap="square" lIns="0" tIns="0" rIns="0" bIns="0" rtlCol="0">
            <a:spAutoFit/>
          </a:bodyPr>
          <a:lstStyle/>
          <a:p>
            <a:pPr marL="12700">
              <a:lnSpc>
                <a:spcPct val="100000"/>
              </a:lnSpc>
            </a:pPr>
            <a:r>
              <a:rPr sz="1400" spc="-545" dirty="0">
                <a:solidFill>
                  <a:srgbClr val="DFE4E4"/>
                </a:solidFill>
                <a:latin typeface="Arial"/>
                <a:cs typeface="Arial"/>
              </a:rPr>
              <a:t>1</a:t>
            </a:r>
            <a:endParaRPr sz="1400">
              <a:latin typeface="Arial"/>
              <a:cs typeface="Arial"/>
            </a:endParaRPr>
          </a:p>
        </p:txBody>
      </p:sp>
      <p:sp>
        <p:nvSpPr>
          <p:cNvPr id="37" name="object 37"/>
          <p:cNvSpPr/>
          <p:nvPr/>
        </p:nvSpPr>
        <p:spPr>
          <a:xfrm>
            <a:off x="9458197" y="7140278"/>
            <a:ext cx="2019300" cy="338455"/>
          </a:xfrm>
          <a:custGeom>
            <a:avLst/>
            <a:gdLst/>
            <a:ahLst/>
            <a:cxnLst/>
            <a:rect l="l" t="t" r="r" b="b"/>
            <a:pathLst>
              <a:path w="2019300" h="338454">
                <a:moveTo>
                  <a:pt x="0" y="0"/>
                </a:moveTo>
                <a:lnTo>
                  <a:pt x="2019300" y="0"/>
                </a:lnTo>
                <a:lnTo>
                  <a:pt x="2019300" y="337864"/>
                </a:lnTo>
                <a:lnTo>
                  <a:pt x="0" y="337864"/>
                </a:lnTo>
                <a:lnTo>
                  <a:pt x="0" y="0"/>
                </a:lnTo>
                <a:close/>
              </a:path>
            </a:pathLst>
          </a:custGeom>
          <a:solidFill>
            <a:srgbClr val="EF6D5B"/>
          </a:solidFill>
        </p:spPr>
        <p:txBody>
          <a:bodyPr wrap="square" lIns="0" tIns="0" rIns="0" bIns="0" rtlCol="0"/>
          <a:lstStyle/>
          <a:p>
            <a:endParaRPr/>
          </a:p>
        </p:txBody>
      </p:sp>
      <p:sp>
        <p:nvSpPr>
          <p:cNvPr id="38" name="object 38"/>
          <p:cNvSpPr txBox="1"/>
          <p:nvPr/>
        </p:nvSpPr>
        <p:spPr>
          <a:xfrm>
            <a:off x="9445499" y="7092950"/>
            <a:ext cx="2085339" cy="396875"/>
          </a:xfrm>
          <a:prstGeom prst="rect">
            <a:avLst/>
          </a:prstGeom>
        </p:spPr>
        <p:txBody>
          <a:bodyPr vert="horz" wrap="square" lIns="0" tIns="0" rIns="0" bIns="0" rtlCol="0">
            <a:spAutoFit/>
          </a:bodyPr>
          <a:lstStyle/>
          <a:p>
            <a:pPr marL="12700">
              <a:lnSpc>
                <a:spcPts val="3125"/>
              </a:lnSpc>
            </a:pPr>
            <a:r>
              <a:rPr sz="2650" spc="50" dirty="0">
                <a:solidFill>
                  <a:srgbClr val="FBEDE6"/>
                </a:solidFill>
                <a:latin typeface="宋体"/>
                <a:cs typeface="宋体"/>
              </a:rPr>
              <a:t>点击添加标题</a:t>
            </a:r>
            <a:endParaRPr sz="2650">
              <a:latin typeface="宋体"/>
              <a:cs typeface="宋体"/>
            </a:endParaRPr>
          </a:p>
        </p:txBody>
      </p:sp>
      <p:sp>
        <p:nvSpPr>
          <p:cNvPr id="39" name="object 39"/>
          <p:cNvSpPr txBox="1"/>
          <p:nvPr/>
        </p:nvSpPr>
        <p:spPr>
          <a:xfrm>
            <a:off x="6069160" y="7871399"/>
            <a:ext cx="8740140" cy="760730"/>
          </a:xfrm>
          <a:prstGeom prst="rect">
            <a:avLst/>
          </a:prstGeom>
        </p:spPr>
        <p:txBody>
          <a:bodyPr vert="horz" wrap="square" lIns="0" tIns="0" rIns="0" bIns="0" rtlCol="0">
            <a:spAutoFit/>
          </a:bodyPr>
          <a:lstStyle/>
          <a:p>
            <a:pPr marL="12700" marR="5080" indent="15240">
              <a:lnSpc>
                <a:spcPct val="131600"/>
              </a:lnSpc>
            </a:pPr>
            <a:r>
              <a:rPr sz="1900" spc="55" dirty="0">
                <a:solidFill>
                  <a:srgbClr val="909090"/>
                </a:solidFill>
                <a:latin typeface="宋体"/>
                <a:cs typeface="宋体"/>
              </a:rPr>
              <a:t>单击此处添加文本单击此处添加文本单击此处添加文本单击此处添加文本单击此 处添加文本单击此处添加文本单击此处添加文本</a:t>
            </a:r>
            <a:endParaRPr sz="1900">
              <a:latin typeface="宋体"/>
              <a:cs typeface="宋体"/>
            </a:endParaRPr>
          </a:p>
        </p:txBody>
      </p:sp>
      <p:sp>
        <p:nvSpPr>
          <p:cNvPr id="40" name="object 40"/>
          <p:cNvSpPr txBox="1"/>
          <p:nvPr/>
        </p:nvSpPr>
        <p:spPr>
          <a:xfrm>
            <a:off x="17274286" y="9634118"/>
            <a:ext cx="330200" cy="635000"/>
          </a:xfrm>
          <a:prstGeom prst="rect">
            <a:avLst/>
          </a:prstGeom>
        </p:spPr>
        <p:txBody>
          <a:bodyPr vert="eaVert" wrap="square" lIns="0" tIns="0" rIns="0" bIns="0" rtlCol="0">
            <a:spAutoFit/>
          </a:bodyPr>
          <a:lstStyle/>
          <a:p>
            <a:pPr marL="12700">
              <a:lnSpc>
                <a:spcPct val="40000"/>
              </a:lnSpc>
            </a:pPr>
            <a:r>
              <a:rPr sz="4800" dirty="0">
                <a:solidFill>
                  <a:srgbClr val="489EF4"/>
                </a:solidFill>
                <a:latin typeface="宋体"/>
                <a:cs typeface="宋体"/>
              </a:rPr>
              <a:t>.</a:t>
            </a:r>
            <a:endParaRPr sz="4800">
              <a:latin typeface="宋体"/>
              <a:cs typeface="宋体"/>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108200" y="4470400"/>
            <a:ext cx="1524000" cy="18034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622800" y="4749800"/>
            <a:ext cx="1524000" cy="15748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7112000" y="4749800"/>
            <a:ext cx="1524000" cy="152400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10007600" y="5334000"/>
            <a:ext cx="736600" cy="381000"/>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11125200" y="4470400"/>
            <a:ext cx="6883400" cy="1854200"/>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0" y="9677400"/>
            <a:ext cx="18262600" cy="584200"/>
          </a:xfrm>
          <a:prstGeom prst="rect">
            <a:avLst/>
          </a:prstGeom>
          <a:blipFill>
            <a:blip r:embed="rId7" cstate="print"/>
            <a:stretch>
              <a:fillRect/>
            </a:stretch>
          </a:blipFill>
        </p:spPr>
        <p:txBody>
          <a:bodyPr wrap="square" lIns="0" tIns="0" rIns="0" bIns="0" rtlCol="0"/>
          <a:lstStyle/>
          <a:p>
            <a:endParaRPr/>
          </a:p>
        </p:txBody>
      </p:sp>
      <p:sp>
        <p:nvSpPr>
          <p:cNvPr id="8" name="object 8"/>
          <p:cNvSpPr/>
          <p:nvPr/>
        </p:nvSpPr>
        <p:spPr>
          <a:xfrm>
            <a:off x="3581400" y="5518150"/>
            <a:ext cx="1092200" cy="0"/>
          </a:xfrm>
          <a:custGeom>
            <a:avLst/>
            <a:gdLst/>
            <a:ahLst/>
            <a:cxnLst/>
            <a:rect l="l" t="t" r="r" b="b"/>
            <a:pathLst>
              <a:path w="1092200">
                <a:moveTo>
                  <a:pt x="0" y="0"/>
                </a:moveTo>
                <a:lnTo>
                  <a:pt x="1092200" y="0"/>
                </a:lnTo>
              </a:path>
            </a:pathLst>
          </a:custGeom>
          <a:ln w="38100">
            <a:solidFill>
              <a:srgbClr val="7C8780"/>
            </a:solidFill>
          </a:ln>
        </p:spPr>
        <p:txBody>
          <a:bodyPr wrap="square" lIns="0" tIns="0" rIns="0" bIns="0" rtlCol="0"/>
          <a:lstStyle/>
          <a:p>
            <a:endParaRPr/>
          </a:p>
        </p:txBody>
      </p:sp>
      <p:sp>
        <p:nvSpPr>
          <p:cNvPr id="9" name="object 9"/>
          <p:cNvSpPr/>
          <p:nvPr/>
        </p:nvSpPr>
        <p:spPr>
          <a:xfrm>
            <a:off x="8585200" y="5518150"/>
            <a:ext cx="1054100" cy="0"/>
          </a:xfrm>
          <a:custGeom>
            <a:avLst/>
            <a:gdLst/>
            <a:ahLst/>
            <a:cxnLst/>
            <a:rect l="l" t="t" r="r" b="b"/>
            <a:pathLst>
              <a:path w="1054100">
                <a:moveTo>
                  <a:pt x="0" y="0"/>
                </a:moveTo>
                <a:lnTo>
                  <a:pt x="1054100" y="0"/>
                </a:lnTo>
              </a:path>
            </a:pathLst>
          </a:custGeom>
          <a:ln w="38100">
            <a:solidFill>
              <a:srgbClr val="877C77"/>
            </a:solidFill>
          </a:ln>
        </p:spPr>
        <p:txBody>
          <a:bodyPr wrap="square" lIns="0" tIns="0" rIns="0" bIns="0" rtlCol="0"/>
          <a:lstStyle/>
          <a:p>
            <a:endParaRPr/>
          </a:p>
        </p:txBody>
      </p:sp>
      <p:sp>
        <p:nvSpPr>
          <p:cNvPr id="10" name="object 10"/>
          <p:cNvSpPr/>
          <p:nvPr/>
        </p:nvSpPr>
        <p:spPr>
          <a:xfrm>
            <a:off x="6096000" y="5518150"/>
            <a:ext cx="1066800" cy="0"/>
          </a:xfrm>
          <a:custGeom>
            <a:avLst/>
            <a:gdLst/>
            <a:ahLst/>
            <a:cxnLst/>
            <a:rect l="l" t="t" r="r" b="b"/>
            <a:pathLst>
              <a:path w="1066800">
                <a:moveTo>
                  <a:pt x="0" y="0"/>
                </a:moveTo>
                <a:lnTo>
                  <a:pt x="1066800" y="0"/>
                </a:lnTo>
              </a:path>
            </a:pathLst>
          </a:custGeom>
          <a:ln w="38100">
            <a:solidFill>
              <a:srgbClr val="838080"/>
            </a:solidFill>
          </a:ln>
        </p:spPr>
        <p:txBody>
          <a:bodyPr wrap="square" lIns="0" tIns="0" rIns="0" bIns="0" rtlCol="0"/>
          <a:lstStyle/>
          <a:p>
            <a:endParaRPr/>
          </a:p>
        </p:txBody>
      </p:sp>
      <p:sp>
        <p:nvSpPr>
          <p:cNvPr id="11" name="object 11"/>
          <p:cNvSpPr/>
          <p:nvPr/>
        </p:nvSpPr>
        <p:spPr>
          <a:xfrm>
            <a:off x="0" y="5518150"/>
            <a:ext cx="2159000" cy="0"/>
          </a:xfrm>
          <a:custGeom>
            <a:avLst/>
            <a:gdLst/>
            <a:ahLst/>
            <a:cxnLst/>
            <a:rect l="l" t="t" r="r" b="b"/>
            <a:pathLst>
              <a:path w="2159000">
                <a:moveTo>
                  <a:pt x="0" y="0"/>
                </a:moveTo>
                <a:lnTo>
                  <a:pt x="2159000" y="0"/>
                </a:lnTo>
              </a:path>
            </a:pathLst>
          </a:custGeom>
          <a:ln w="38100">
            <a:solidFill>
              <a:srgbClr val="7C807C"/>
            </a:solidFill>
          </a:ln>
        </p:spPr>
        <p:txBody>
          <a:bodyPr wrap="square" lIns="0" tIns="0" rIns="0" bIns="0" rtlCol="0"/>
          <a:lstStyle/>
          <a:p>
            <a:endParaRPr/>
          </a:p>
        </p:txBody>
      </p:sp>
      <p:sp>
        <p:nvSpPr>
          <p:cNvPr id="12" name="object 12"/>
          <p:cNvSpPr/>
          <p:nvPr/>
        </p:nvSpPr>
        <p:spPr>
          <a:xfrm>
            <a:off x="627856" y="175366"/>
            <a:ext cx="922019" cy="918210"/>
          </a:xfrm>
          <a:custGeom>
            <a:avLst/>
            <a:gdLst/>
            <a:ahLst/>
            <a:cxnLst/>
            <a:rect l="l" t="t" r="r" b="b"/>
            <a:pathLst>
              <a:path w="922019" h="918210">
                <a:moveTo>
                  <a:pt x="0" y="0"/>
                </a:moveTo>
                <a:lnTo>
                  <a:pt x="921543" y="0"/>
                </a:lnTo>
                <a:lnTo>
                  <a:pt x="921543" y="917971"/>
                </a:lnTo>
                <a:lnTo>
                  <a:pt x="0" y="917971"/>
                </a:lnTo>
                <a:lnTo>
                  <a:pt x="0" y="0"/>
                </a:lnTo>
                <a:close/>
              </a:path>
            </a:pathLst>
          </a:custGeom>
          <a:solidFill>
            <a:srgbClr val="679C3F"/>
          </a:solidFill>
        </p:spPr>
        <p:txBody>
          <a:bodyPr wrap="square" lIns="0" tIns="0" rIns="0" bIns="0" rtlCol="0"/>
          <a:lstStyle/>
          <a:p>
            <a:endParaRPr/>
          </a:p>
        </p:txBody>
      </p:sp>
      <p:sp>
        <p:nvSpPr>
          <p:cNvPr id="13" name="object 13"/>
          <p:cNvSpPr txBox="1"/>
          <p:nvPr/>
        </p:nvSpPr>
        <p:spPr>
          <a:xfrm>
            <a:off x="849157" y="137020"/>
            <a:ext cx="482600" cy="939800"/>
          </a:xfrm>
          <a:prstGeom prst="rect">
            <a:avLst/>
          </a:prstGeom>
        </p:spPr>
        <p:txBody>
          <a:bodyPr vert="eaVert" wrap="square" lIns="0" tIns="0" rIns="0" bIns="0" rtlCol="0">
            <a:spAutoFit/>
          </a:bodyPr>
          <a:lstStyle/>
          <a:p>
            <a:pPr marL="12700">
              <a:lnSpc>
                <a:spcPct val="40000"/>
              </a:lnSpc>
            </a:pPr>
            <a:r>
              <a:rPr sz="7200" dirty="0">
                <a:solidFill>
                  <a:srgbClr val="E4E9E4"/>
                </a:solidFill>
                <a:latin typeface="宋体"/>
                <a:cs typeface="宋体"/>
              </a:rPr>
              <a:t>C</a:t>
            </a:r>
            <a:endParaRPr sz="7200">
              <a:latin typeface="宋体"/>
              <a:cs typeface="宋体"/>
            </a:endParaRPr>
          </a:p>
        </p:txBody>
      </p:sp>
      <p:sp>
        <p:nvSpPr>
          <p:cNvPr id="14" name="object 14"/>
          <p:cNvSpPr txBox="1">
            <a:spLocks noGrp="1"/>
          </p:cNvSpPr>
          <p:nvPr>
            <p:ph type="title"/>
          </p:nvPr>
        </p:nvSpPr>
        <p:spPr>
          <a:xfrm>
            <a:off x="1728191" y="749300"/>
            <a:ext cx="3212465" cy="607060"/>
          </a:xfrm>
          <a:prstGeom prst="rect">
            <a:avLst/>
          </a:prstGeom>
        </p:spPr>
        <p:txBody>
          <a:bodyPr vert="horz" wrap="square" lIns="0" tIns="0" rIns="0" bIns="0" rtlCol="0">
            <a:spAutoFit/>
          </a:bodyPr>
          <a:lstStyle/>
          <a:p>
            <a:pPr marL="12700">
              <a:lnSpc>
                <a:spcPts val="4775"/>
              </a:lnSpc>
            </a:pPr>
            <a:r>
              <a:rPr sz="4100" spc="80" dirty="0">
                <a:solidFill>
                  <a:srgbClr val="8C8E8E"/>
                </a:solidFill>
              </a:rPr>
              <a:t>添加标题内容</a:t>
            </a:r>
            <a:endParaRPr sz="4100"/>
          </a:p>
        </p:txBody>
      </p:sp>
      <p:sp>
        <p:nvSpPr>
          <p:cNvPr id="15" name="object 15"/>
          <p:cNvSpPr txBox="1"/>
          <p:nvPr/>
        </p:nvSpPr>
        <p:spPr>
          <a:xfrm>
            <a:off x="1345010" y="2089175"/>
            <a:ext cx="3585845" cy="1320800"/>
          </a:xfrm>
          <a:prstGeom prst="rect">
            <a:avLst/>
          </a:prstGeom>
        </p:spPr>
        <p:txBody>
          <a:bodyPr vert="horz" wrap="square" lIns="0" tIns="0" rIns="0" bIns="0" rtlCol="0">
            <a:spAutoFit/>
          </a:bodyPr>
          <a:lstStyle/>
          <a:p>
            <a:pPr marL="12700" marR="5080" indent="3175">
              <a:lnSpc>
                <a:spcPct val="123800"/>
              </a:lnSpc>
            </a:pPr>
            <a:r>
              <a:rPr sz="1750" spc="70" dirty="0">
                <a:solidFill>
                  <a:srgbClr val="8C8E8E"/>
                </a:solidFill>
                <a:latin typeface="宋体"/>
                <a:cs typeface="宋体"/>
              </a:rPr>
              <a:t>您的内容打在这里，或者通过要制 </a:t>
            </a:r>
            <a:r>
              <a:rPr sz="1750" spc="15" dirty="0">
                <a:solidFill>
                  <a:srgbClr val="8C8E8E"/>
                </a:solidFill>
                <a:latin typeface="宋体"/>
                <a:cs typeface="宋体"/>
              </a:rPr>
              <a:t>您的文本后，在此框中选择粘贴，  </a:t>
            </a:r>
            <a:r>
              <a:rPr sz="1750" spc="70" dirty="0">
                <a:solidFill>
                  <a:srgbClr val="8C8E8E"/>
                </a:solidFill>
                <a:latin typeface="宋体"/>
                <a:cs typeface="宋体"/>
              </a:rPr>
              <a:t>并选择只保留文字。您的内容打在 </a:t>
            </a:r>
            <a:r>
              <a:rPr sz="1750" dirty="0">
                <a:solidFill>
                  <a:srgbClr val="8C8E8E"/>
                </a:solidFill>
                <a:latin typeface="宋体"/>
                <a:cs typeface="宋体"/>
              </a:rPr>
              <a:t>这里，或者渔过通过要制您的文本。</a:t>
            </a:r>
            <a:endParaRPr sz="1750">
              <a:latin typeface="宋体"/>
              <a:cs typeface="宋体"/>
            </a:endParaRPr>
          </a:p>
        </p:txBody>
      </p:sp>
      <p:sp>
        <p:nvSpPr>
          <p:cNvPr id="16" name="object 16"/>
          <p:cNvSpPr txBox="1"/>
          <p:nvPr/>
        </p:nvSpPr>
        <p:spPr>
          <a:xfrm>
            <a:off x="2744490" y="4111406"/>
            <a:ext cx="234950" cy="234950"/>
          </a:xfrm>
          <a:prstGeom prst="rect">
            <a:avLst/>
          </a:prstGeom>
        </p:spPr>
        <p:txBody>
          <a:bodyPr vert="eaVert" wrap="square" lIns="0" tIns="0" rIns="0" bIns="0" rtlCol="0">
            <a:spAutoFit/>
          </a:bodyPr>
          <a:lstStyle/>
          <a:p>
            <a:pPr marL="12700">
              <a:lnSpc>
                <a:spcPct val="65000"/>
              </a:lnSpc>
            </a:pPr>
            <a:r>
              <a:rPr sz="1650" dirty="0">
                <a:solidFill>
                  <a:srgbClr val="8C8E8E"/>
                </a:solidFill>
                <a:latin typeface="宋体"/>
                <a:cs typeface="宋体"/>
              </a:rPr>
              <a:t>，</a:t>
            </a:r>
            <a:endParaRPr sz="1650">
              <a:latin typeface="宋体"/>
              <a:cs typeface="宋体"/>
            </a:endParaRPr>
          </a:p>
        </p:txBody>
      </p:sp>
      <p:sp>
        <p:nvSpPr>
          <p:cNvPr id="17" name="object 17"/>
          <p:cNvSpPr txBox="1"/>
          <p:nvPr/>
        </p:nvSpPr>
        <p:spPr>
          <a:xfrm>
            <a:off x="6412310" y="2089175"/>
            <a:ext cx="3585845" cy="2256790"/>
          </a:xfrm>
          <a:prstGeom prst="rect">
            <a:avLst/>
          </a:prstGeom>
        </p:spPr>
        <p:txBody>
          <a:bodyPr vert="horz" wrap="square" lIns="0" tIns="0" rIns="0" bIns="0" rtlCol="0">
            <a:spAutoFit/>
          </a:bodyPr>
          <a:lstStyle/>
          <a:p>
            <a:pPr marL="12700" marR="5080" indent="3175">
              <a:lnSpc>
                <a:spcPct val="123800"/>
              </a:lnSpc>
            </a:pPr>
            <a:r>
              <a:rPr sz="1750" spc="70" dirty="0">
                <a:solidFill>
                  <a:srgbClr val="8C8E8E"/>
                </a:solidFill>
                <a:latin typeface="宋体"/>
                <a:cs typeface="宋体"/>
              </a:rPr>
              <a:t>您的内容打在这里，或者通过樊制 </a:t>
            </a:r>
            <a:r>
              <a:rPr sz="1750" spc="15" dirty="0">
                <a:solidFill>
                  <a:srgbClr val="8C8E8E"/>
                </a:solidFill>
                <a:latin typeface="宋体"/>
                <a:cs typeface="宋体"/>
              </a:rPr>
              <a:t>您的文本后，在此框中选择粘贴，  </a:t>
            </a:r>
            <a:r>
              <a:rPr sz="1750" spc="70" dirty="0">
                <a:solidFill>
                  <a:srgbClr val="8C8E8E"/>
                </a:solidFill>
                <a:latin typeface="宋体"/>
                <a:cs typeface="宋体"/>
              </a:rPr>
              <a:t>并选择只保留文字。您的内容打在 </a:t>
            </a:r>
            <a:r>
              <a:rPr sz="1750" dirty="0">
                <a:solidFill>
                  <a:srgbClr val="8C8E8E"/>
                </a:solidFill>
                <a:latin typeface="宋体"/>
                <a:cs typeface="宋体"/>
              </a:rPr>
              <a:t>这里，或者通过通过要制您的文本。</a:t>
            </a:r>
            <a:endParaRPr sz="1750">
              <a:latin typeface="宋体"/>
              <a:cs typeface="宋体"/>
            </a:endParaRPr>
          </a:p>
          <a:p>
            <a:pPr marL="2376805">
              <a:lnSpc>
                <a:spcPts val="3550"/>
              </a:lnSpc>
            </a:pPr>
            <a:r>
              <a:rPr sz="3500" spc="-5" dirty="0">
                <a:solidFill>
                  <a:srgbClr val="8C8E8E"/>
                </a:solidFill>
                <a:latin typeface="Times New Roman"/>
                <a:cs typeface="Times New Roman"/>
              </a:rPr>
              <a:t>•</a:t>
            </a:r>
            <a:endParaRPr sz="3500">
              <a:latin typeface="Times New Roman"/>
              <a:cs typeface="Times New Roman"/>
            </a:endParaRPr>
          </a:p>
          <a:p>
            <a:pPr marL="1466215">
              <a:lnSpc>
                <a:spcPct val="100000"/>
              </a:lnSpc>
              <a:spcBef>
                <a:spcPts val="1950"/>
              </a:spcBef>
            </a:pPr>
            <a:r>
              <a:rPr sz="1550" spc="-530" dirty="0">
                <a:solidFill>
                  <a:srgbClr val="8C8E8E"/>
                </a:solidFill>
                <a:latin typeface="宋体"/>
                <a:cs typeface="宋体"/>
              </a:rPr>
              <a:t>俨－－－－－－－</a:t>
            </a:r>
            <a:endParaRPr sz="1550">
              <a:latin typeface="宋体"/>
              <a:cs typeface="宋体"/>
            </a:endParaRPr>
          </a:p>
        </p:txBody>
      </p:sp>
      <p:sp>
        <p:nvSpPr>
          <p:cNvPr id="18" name="object 18"/>
          <p:cNvSpPr txBox="1"/>
          <p:nvPr/>
        </p:nvSpPr>
        <p:spPr>
          <a:xfrm>
            <a:off x="11339910" y="2089175"/>
            <a:ext cx="3585845" cy="2256790"/>
          </a:xfrm>
          <a:prstGeom prst="rect">
            <a:avLst/>
          </a:prstGeom>
        </p:spPr>
        <p:txBody>
          <a:bodyPr vert="horz" wrap="square" lIns="0" tIns="0" rIns="0" bIns="0" rtlCol="0">
            <a:spAutoFit/>
          </a:bodyPr>
          <a:lstStyle/>
          <a:p>
            <a:pPr marL="12700" marR="5080" indent="3175">
              <a:lnSpc>
                <a:spcPct val="123800"/>
              </a:lnSpc>
            </a:pPr>
            <a:r>
              <a:rPr sz="1750" spc="70" dirty="0">
                <a:solidFill>
                  <a:srgbClr val="8C8E8E"/>
                </a:solidFill>
                <a:latin typeface="宋体"/>
                <a:cs typeface="宋体"/>
              </a:rPr>
              <a:t>您的内容打在这里，或者通过要制 </a:t>
            </a:r>
            <a:r>
              <a:rPr sz="1750" spc="15" dirty="0">
                <a:solidFill>
                  <a:srgbClr val="8C8E8E"/>
                </a:solidFill>
                <a:latin typeface="宋体"/>
                <a:cs typeface="宋体"/>
              </a:rPr>
              <a:t>您的文本后，在此框中选择粘贴，  </a:t>
            </a:r>
            <a:r>
              <a:rPr sz="1750" spc="70" dirty="0">
                <a:solidFill>
                  <a:srgbClr val="8C8E8E"/>
                </a:solidFill>
                <a:latin typeface="宋体"/>
                <a:cs typeface="宋体"/>
              </a:rPr>
              <a:t>并选择只保留文字。您的内容打在 </a:t>
            </a:r>
            <a:r>
              <a:rPr sz="1750" dirty="0">
                <a:solidFill>
                  <a:srgbClr val="8C8E8E"/>
                </a:solidFill>
                <a:latin typeface="宋体"/>
                <a:cs typeface="宋体"/>
              </a:rPr>
              <a:t>这里，或者通过通过要制您的文本。</a:t>
            </a:r>
            <a:endParaRPr sz="1750">
              <a:latin typeface="宋体"/>
              <a:cs typeface="宋体"/>
            </a:endParaRPr>
          </a:p>
          <a:p>
            <a:pPr marL="2388870">
              <a:lnSpc>
                <a:spcPts val="3690"/>
              </a:lnSpc>
            </a:pPr>
            <a:r>
              <a:rPr sz="3700" spc="90" dirty="0">
                <a:solidFill>
                  <a:srgbClr val="8C8E8E"/>
                </a:solidFill>
                <a:latin typeface="Arial"/>
                <a:cs typeface="Arial"/>
              </a:rPr>
              <a:t>•</a:t>
            </a:r>
            <a:endParaRPr sz="3700">
              <a:latin typeface="Arial"/>
              <a:cs typeface="Arial"/>
            </a:endParaRPr>
          </a:p>
          <a:p>
            <a:pPr marL="1466215">
              <a:lnSpc>
                <a:spcPct val="100000"/>
              </a:lnSpc>
              <a:spcBef>
                <a:spcPts val="1810"/>
              </a:spcBef>
            </a:pPr>
            <a:r>
              <a:rPr sz="1550" spc="-530" dirty="0">
                <a:solidFill>
                  <a:srgbClr val="8C8E8E"/>
                </a:solidFill>
                <a:latin typeface="宋体"/>
                <a:cs typeface="宋体"/>
              </a:rPr>
              <a:t>俨－－－－－－－</a:t>
            </a:r>
            <a:endParaRPr sz="1550">
              <a:latin typeface="宋体"/>
              <a:cs typeface="宋体"/>
            </a:endParaRPr>
          </a:p>
        </p:txBody>
      </p:sp>
      <p:sp>
        <p:nvSpPr>
          <p:cNvPr id="19" name="object 19"/>
          <p:cNvSpPr txBox="1"/>
          <p:nvPr/>
        </p:nvSpPr>
        <p:spPr>
          <a:xfrm>
            <a:off x="5129502" y="6369050"/>
            <a:ext cx="1228725" cy="468630"/>
          </a:xfrm>
          <a:prstGeom prst="rect">
            <a:avLst/>
          </a:prstGeom>
        </p:spPr>
        <p:txBody>
          <a:bodyPr vert="horz" wrap="square" lIns="0" tIns="0" rIns="0" bIns="0" rtlCol="0">
            <a:spAutoFit/>
          </a:bodyPr>
          <a:lstStyle/>
          <a:p>
            <a:pPr marL="12700">
              <a:lnSpc>
                <a:spcPct val="100000"/>
              </a:lnSpc>
              <a:tabLst>
                <a:tab pos="1120775" algn="l"/>
              </a:tabLst>
            </a:pPr>
            <a:r>
              <a:rPr sz="2950" spc="-530" dirty="0">
                <a:solidFill>
                  <a:srgbClr val="8C8E8E"/>
                </a:solidFill>
                <a:latin typeface="Times New Roman"/>
                <a:cs typeface="Times New Roman"/>
              </a:rPr>
              <a:t>:</a:t>
            </a:r>
            <a:r>
              <a:rPr sz="2950" spc="30" dirty="0">
                <a:solidFill>
                  <a:srgbClr val="8C8E8E"/>
                </a:solidFill>
                <a:latin typeface="Times New Roman"/>
                <a:cs typeface="Times New Roman"/>
              </a:rPr>
              <a:t> </a:t>
            </a:r>
            <a:r>
              <a:rPr sz="2950" u="sng" dirty="0">
                <a:solidFill>
                  <a:srgbClr val="8C8E8E"/>
                </a:solidFill>
                <a:latin typeface="Times New Roman"/>
                <a:cs typeface="Times New Roman"/>
              </a:rPr>
              <a:t> 	</a:t>
            </a:r>
            <a:r>
              <a:rPr sz="2400" spc="-459" dirty="0">
                <a:solidFill>
                  <a:srgbClr val="8C8E8E"/>
                </a:solidFill>
                <a:latin typeface="Times New Roman"/>
                <a:cs typeface="Times New Roman"/>
              </a:rPr>
              <a:t>_</a:t>
            </a:r>
            <a:endParaRPr sz="2400">
              <a:latin typeface="Times New Roman"/>
              <a:cs typeface="Times New Roman"/>
            </a:endParaRPr>
          </a:p>
        </p:txBody>
      </p:sp>
      <p:sp>
        <p:nvSpPr>
          <p:cNvPr id="20" name="object 20"/>
          <p:cNvSpPr txBox="1"/>
          <p:nvPr/>
        </p:nvSpPr>
        <p:spPr>
          <a:xfrm>
            <a:off x="6327271" y="6831350"/>
            <a:ext cx="82550" cy="393700"/>
          </a:xfrm>
          <a:prstGeom prst="rect">
            <a:avLst/>
          </a:prstGeom>
        </p:spPr>
        <p:txBody>
          <a:bodyPr vert="eaVert" wrap="square" lIns="0" tIns="0" rIns="0" bIns="0" rtlCol="0">
            <a:spAutoFit/>
          </a:bodyPr>
          <a:lstStyle/>
          <a:p>
            <a:pPr marL="12700">
              <a:lnSpc>
                <a:spcPct val="45000"/>
              </a:lnSpc>
            </a:pPr>
            <a:r>
              <a:rPr sz="900" spc="100" dirty="0">
                <a:solidFill>
                  <a:srgbClr val="8C8E8E"/>
                </a:solidFill>
                <a:latin typeface="宋体"/>
                <a:cs typeface="宋体"/>
              </a:rPr>
              <a:t>II</a:t>
            </a:r>
            <a:r>
              <a:rPr sz="900" dirty="0">
                <a:solidFill>
                  <a:srgbClr val="8C8E8E"/>
                </a:solidFill>
                <a:latin typeface="宋体"/>
                <a:cs typeface="宋体"/>
              </a:rPr>
              <a:t>I</a:t>
            </a:r>
            <a:endParaRPr sz="900">
              <a:latin typeface="宋体"/>
              <a:cs typeface="宋体"/>
            </a:endParaRPr>
          </a:p>
        </p:txBody>
      </p:sp>
      <p:sp>
        <p:nvSpPr>
          <p:cNvPr id="21" name="object 21"/>
          <p:cNvSpPr txBox="1"/>
          <p:nvPr/>
        </p:nvSpPr>
        <p:spPr>
          <a:xfrm>
            <a:off x="7889371" y="4151650"/>
            <a:ext cx="82550" cy="406400"/>
          </a:xfrm>
          <a:prstGeom prst="rect">
            <a:avLst/>
          </a:prstGeom>
        </p:spPr>
        <p:txBody>
          <a:bodyPr vert="eaVert" wrap="square" lIns="0" tIns="0" rIns="0" bIns="0" rtlCol="0">
            <a:spAutoFit/>
          </a:bodyPr>
          <a:lstStyle/>
          <a:p>
            <a:pPr marL="12700">
              <a:lnSpc>
                <a:spcPct val="45000"/>
              </a:lnSpc>
            </a:pPr>
            <a:r>
              <a:rPr sz="900" spc="100" dirty="0">
                <a:solidFill>
                  <a:srgbClr val="8C8E8E"/>
                </a:solidFill>
                <a:latin typeface="宋体"/>
                <a:cs typeface="宋体"/>
              </a:rPr>
              <a:t>I</a:t>
            </a:r>
            <a:r>
              <a:rPr sz="900" dirty="0">
                <a:solidFill>
                  <a:srgbClr val="8C8E8E"/>
                </a:solidFill>
                <a:latin typeface="宋体"/>
                <a:cs typeface="宋体"/>
              </a:rPr>
              <a:t>I</a:t>
            </a:r>
            <a:r>
              <a:rPr sz="900" spc="-250" dirty="0">
                <a:solidFill>
                  <a:srgbClr val="8C8E8E"/>
                </a:solidFill>
                <a:latin typeface="宋体"/>
                <a:cs typeface="宋体"/>
              </a:rPr>
              <a:t> </a:t>
            </a:r>
            <a:r>
              <a:rPr sz="900" dirty="0">
                <a:solidFill>
                  <a:srgbClr val="8C8E8E"/>
                </a:solidFill>
                <a:latin typeface="宋体"/>
                <a:cs typeface="宋体"/>
              </a:rPr>
              <a:t>I</a:t>
            </a:r>
            <a:endParaRPr sz="900">
              <a:latin typeface="宋体"/>
              <a:cs typeface="宋体"/>
            </a:endParaRPr>
          </a:p>
        </p:txBody>
      </p:sp>
      <p:sp>
        <p:nvSpPr>
          <p:cNvPr id="22" name="object 22"/>
          <p:cNvSpPr txBox="1"/>
          <p:nvPr/>
        </p:nvSpPr>
        <p:spPr>
          <a:xfrm>
            <a:off x="7861300" y="4603793"/>
            <a:ext cx="190500" cy="190500"/>
          </a:xfrm>
          <a:prstGeom prst="rect">
            <a:avLst/>
          </a:prstGeom>
        </p:spPr>
        <p:txBody>
          <a:bodyPr vert="eaVert" wrap="square" lIns="0" tIns="0" rIns="0" bIns="0" rtlCol="0">
            <a:spAutoFit/>
          </a:bodyPr>
          <a:lstStyle/>
          <a:p>
            <a:pPr marL="12700">
              <a:lnSpc>
                <a:spcPct val="65000"/>
              </a:lnSpc>
            </a:pPr>
            <a:r>
              <a:rPr sz="1300" dirty="0">
                <a:solidFill>
                  <a:srgbClr val="8C8E8E"/>
                </a:solidFill>
                <a:latin typeface="宋体"/>
                <a:cs typeface="宋体"/>
              </a:rPr>
              <a:t>全</a:t>
            </a:r>
            <a:endParaRPr sz="1300">
              <a:latin typeface="宋体"/>
              <a:cs typeface="宋体"/>
            </a:endParaRPr>
          </a:p>
        </p:txBody>
      </p:sp>
      <p:sp>
        <p:nvSpPr>
          <p:cNvPr id="23" name="object 23"/>
          <p:cNvSpPr txBox="1"/>
          <p:nvPr/>
        </p:nvSpPr>
        <p:spPr>
          <a:xfrm>
            <a:off x="3846910" y="7499375"/>
            <a:ext cx="3585845" cy="1320800"/>
          </a:xfrm>
          <a:prstGeom prst="rect">
            <a:avLst/>
          </a:prstGeom>
        </p:spPr>
        <p:txBody>
          <a:bodyPr vert="horz" wrap="square" lIns="0" tIns="0" rIns="0" bIns="0" rtlCol="0">
            <a:spAutoFit/>
          </a:bodyPr>
          <a:lstStyle/>
          <a:p>
            <a:pPr marL="12700" marR="5080" indent="3175">
              <a:lnSpc>
                <a:spcPct val="123800"/>
              </a:lnSpc>
            </a:pPr>
            <a:r>
              <a:rPr sz="1750" spc="70" dirty="0">
                <a:solidFill>
                  <a:srgbClr val="8C8E8E"/>
                </a:solidFill>
                <a:latin typeface="宋体"/>
                <a:cs typeface="宋体"/>
              </a:rPr>
              <a:t>您的内容打在这里，或者通过要制 </a:t>
            </a:r>
            <a:r>
              <a:rPr sz="1750" spc="15" dirty="0">
                <a:solidFill>
                  <a:srgbClr val="8C8E8E"/>
                </a:solidFill>
                <a:latin typeface="宋体"/>
                <a:cs typeface="宋体"/>
              </a:rPr>
              <a:t>您的文本后，在此框中选择粘贴，  </a:t>
            </a:r>
            <a:r>
              <a:rPr sz="1750" spc="70" dirty="0">
                <a:solidFill>
                  <a:srgbClr val="8C8E8E"/>
                </a:solidFill>
                <a:latin typeface="宋体"/>
                <a:cs typeface="宋体"/>
              </a:rPr>
              <a:t>并选择只保留文字。您的内容打在 </a:t>
            </a:r>
            <a:r>
              <a:rPr sz="1750" dirty="0">
                <a:solidFill>
                  <a:srgbClr val="8C8E8E"/>
                </a:solidFill>
                <a:latin typeface="宋体"/>
                <a:cs typeface="宋体"/>
              </a:rPr>
              <a:t>这里，或者通过通过要制您的文本。</a:t>
            </a:r>
            <a:endParaRPr sz="1750">
              <a:latin typeface="宋体"/>
              <a:cs typeface="宋体"/>
            </a:endParaRPr>
          </a:p>
        </p:txBody>
      </p:sp>
      <p:sp>
        <p:nvSpPr>
          <p:cNvPr id="24" name="object 24"/>
          <p:cNvSpPr txBox="1"/>
          <p:nvPr/>
        </p:nvSpPr>
        <p:spPr>
          <a:xfrm>
            <a:off x="10305454" y="6188307"/>
            <a:ext cx="165100" cy="554355"/>
          </a:xfrm>
          <a:prstGeom prst="rect">
            <a:avLst/>
          </a:prstGeom>
        </p:spPr>
        <p:txBody>
          <a:bodyPr vert="eaVert" wrap="square" lIns="0" tIns="0" rIns="0" bIns="0" rtlCol="0">
            <a:spAutoFit/>
          </a:bodyPr>
          <a:lstStyle/>
          <a:p>
            <a:pPr marL="12700">
              <a:lnSpc>
                <a:spcPct val="65000"/>
              </a:lnSpc>
            </a:pPr>
            <a:r>
              <a:rPr sz="1100" spc="60" dirty="0">
                <a:solidFill>
                  <a:srgbClr val="7E7E7C"/>
                </a:solidFill>
                <a:latin typeface="宋体"/>
                <a:cs typeface="宋体"/>
              </a:rPr>
              <a:t>令</a:t>
            </a:r>
            <a:r>
              <a:rPr sz="1350" spc="150" baseline="3086" dirty="0">
                <a:solidFill>
                  <a:srgbClr val="7E7E7C"/>
                </a:solidFill>
                <a:latin typeface="宋体"/>
                <a:cs typeface="宋体"/>
              </a:rPr>
              <a:t>I</a:t>
            </a:r>
            <a:r>
              <a:rPr sz="1350" baseline="3086" dirty="0">
                <a:solidFill>
                  <a:srgbClr val="7E7E7C"/>
                </a:solidFill>
                <a:latin typeface="宋体"/>
                <a:cs typeface="宋体"/>
              </a:rPr>
              <a:t>I</a:t>
            </a:r>
            <a:r>
              <a:rPr sz="1350" spc="-375" baseline="3086" dirty="0">
                <a:solidFill>
                  <a:srgbClr val="7E7E7C"/>
                </a:solidFill>
                <a:latin typeface="宋体"/>
                <a:cs typeface="宋体"/>
              </a:rPr>
              <a:t> </a:t>
            </a:r>
            <a:r>
              <a:rPr sz="1350" baseline="3086" dirty="0">
                <a:solidFill>
                  <a:srgbClr val="7E7E7C"/>
                </a:solidFill>
                <a:latin typeface="宋体"/>
                <a:cs typeface="宋体"/>
              </a:rPr>
              <a:t>I</a:t>
            </a:r>
            <a:endParaRPr sz="1350" baseline="3086">
              <a:latin typeface="宋体"/>
              <a:cs typeface="宋体"/>
            </a:endParaRPr>
          </a:p>
        </p:txBody>
      </p:sp>
      <p:sp>
        <p:nvSpPr>
          <p:cNvPr id="25" name="object 25"/>
          <p:cNvSpPr txBox="1"/>
          <p:nvPr/>
        </p:nvSpPr>
        <p:spPr>
          <a:xfrm>
            <a:off x="10283761" y="6477000"/>
            <a:ext cx="1080770" cy="584835"/>
          </a:xfrm>
          <a:prstGeom prst="rect">
            <a:avLst/>
          </a:prstGeom>
        </p:spPr>
        <p:txBody>
          <a:bodyPr vert="horz" wrap="square" lIns="0" tIns="0" rIns="0" bIns="0" rtlCol="0">
            <a:spAutoFit/>
          </a:bodyPr>
          <a:lstStyle/>
          <a:p>
            <a:pPr marL="12700">
              <a:lnSpc>
                <a:spcPct val="100000"/>
              </a:lnSpc>
            </a:pPr>
            <a:r>
              <a:rPr sz="3700" spc="-160" dirty="0">
                <a:solidFill>
                  <a:srgbClr val="8C8E8E"/>
                </a:solidFill>
                <a:latin typeface="Times New Roman"/>
                <a:cs typeface="Times New Roman"/>
              </a:rPr>
              <a:t>·------,</a:t>
            </a:r>
            <a:endParaRPr sz="3700">
              <a:latin typeface="Times New Roman"/>
              <a:cs typeface="Times New Roman"/>
            </a:endParaRPr>
          </a:p>
        </p:txBody>
      </p:sp>
      <p:sp>
        <p:nvSpPr>
          <p:cNvPr id="26" name="object 26"/>
          <p:cNvSpPr txBox="1"/>
          <p:nvPr/>
        </p:nvSpPr>
        <p:spPr>
          <a:xfrm>
            <a:off x="8850710" y="7499375"/>
            <a:ext cx="3585845" cy="1320800"/>
          </a:xfrm>
          <a:prstGeom prst="rect">
            <a:avLst/>
          </a:prstGeom>
        </p:spPr>
        <p:txBody>
          <a:bodyPr vert="horz" wrap="square" lIns="0" tIns="0" rIns="0" bIns="0" rtlCol="0">
            <a:spAutoFit/>
          </a:bodyPr>
          <a:lstStyle/>
          <a:p>
            <a:pPr marL="12700" marR="5080" indent="15875">
              <a:lnSpc>
                <a:spcPct val="123800"/>
              </a:lnSpc>
            </a:pPr>
            <a:r>
              <a:rPr sz="1750" spc="70" dirty="0">
                <a:solidFill>
                  <a:srgbClr val="8C8E8E"/>
                </a:solidFill>
                <a:latin typeface="宋体"/>
                <a:cs typeface="宋体"/>
              </a:rPr>
              <a:t>您的内容打在这里，或者通过要制 </a:t>
            </a:r>
            <a:r>
              <a:rPr sz="1750" spc="15" dirty="0">
                <a:solidFill>
                  <a:srgbClr val="8C8E8E"/>
                </a:solidFill>
                <a:latin typeface="宋体"/>
                <a:cs typeface="宋体"/>
              </a:rPr>
              <a:t>您的文本后，在此框中选择粘贴，  </a:t>
            </a:r>
            <a:r>
              <a:rPr sz="1750" spc="70" dirty="0">
                <a:solidFill>
                  <a:srgbClr val="8C8E8E"/>
                </a:solidFill>
                <a:latin typeface="宋体"/>
                <a:cs typeface="宋体"/>
              </a:rPr>
              <a:t>并选择只保留文字。您的内容打在 </a:t>
            </a:r>
            <a:r>
              <a:rPr sz="1750" dirty="0">
                <a:solidFill>
                  <a:srgbClr val="8C8E8E"/>
                </a:solidFill>
                <a:latin typeface="宋体"/>
                <a:cs typeface="宋体"/>
              </a:rPr>
              <a:t>这里，或者通过通过要制您的文本。</a:t>
            </a:r>
            <a:endParaRPr sz="1750">
              <a:latin typeface="宋体"/>
              <a:cs typeface="宋体"/>
            </a:endParaRPr>
          </a:p>
        </p:txBody>
      </p:sp>
      <p:sp>
        <p:nvSpPr>
          <p:cNvPr id="27" name="object 27"/>
          <p:cNvSpPr txBox="1"/>
          <p:nvPr/>
        </p:nvSpPr>
        <p:spPr>
          <a:xfrm>
            <a:off x="15332194" y="6584950"/>
            <a:ext cx="1092835" cy="407034"/>
          </a:xfrm>
          <a:prstGeom prst="rect">
            <a:avLst/>
          </a:prstGeom>
        </p:spPr>
        <p:txBody>
          <a:bodyPr vert="horz" wrap="square" lIns="0" tIns="0" rIns="0" bIns="0" rtlCol="0">
            <a:spAutoFit/>
          </a:bodyPr>
          <a:lstStyle/>
          <a:p>
            <a:pPr marL="12700">
              <a:lnSpc>
                <a:spcPct val="100000"/>
              </a:lnSpc>
            </a:pPr>
            <a:r>
              <a:rPr sz="2550" spc="-130" dirty="0">
                <a:solidFill>
                  <a:srgbClr val="8C8E8E"/>
                </a:solidFill>
                <a:latin typeface="Times New Roman"/>
                <a:cs typeface="Times New Roman"/>
              </a:rPr>
              <a:t>·</a:t>
            </a:r>
            <a:r>
              <a:rPr sz="3300" spc="-195" baseline="32828" dirty="0">
                <a:solidFill>
                  <a:srgbClr val="8C8E8E"/>
                </a:solidFill>
                <a:latin typeface="宋体"/>
                <a:cs typeface="宋体"/>
              </a:rPr>
              <a:t>，</a:t>
            </a:r>
            <a:r>
              <a:rPr sz="2550" spc="-130" dirty="0">
                <a:solidFill>
                  <a:srgbClr val="8C8E8E"/>
                </a:solidFill>
                <a:latin typeface="Times New Roman"/>
                <a:cs typeface="Times New Roman"/>
              </a:rPr>
              <a:t>-------,</a:t>
            </a:r>
            <a:endParaRPr sz="2550">
              <a:latin typeface="Times New Roman"/>
              <a:cs typeface="Times New Roman"/>
            </a:endParaRPr>
          </a:p>
        </p:txBody>
      </p:sp>
      <p:sp>
        <p:nvSpPr>
          <p:cNvPr id="28" name="object 28"/>
          <p:cNvSpPr txBox="1"/>
          <p:nvPr/>
        </p:nvSpPr>
        <p:spPr>
          <a:xfrm>
            <a:off x="16324135" y="6819900"/>
            <a:ext cx="162560" cy="331470"/>
          </a:xfrm>
          <a:prstGeom prst="rect">
            <a:avLst/>
          </a:prstGeom>
        </p:spPr>
        <p:txBody>
          <a:bodyPr vert="horz" wrap="square" lIns="0" tIns="0" rIns="0" bIns="0" rtlCol="0">
            <a:spAutoFit/>
          </a:bodyPr>
          <a:lstStyle/>
          <a:p>
            <a:pPr marL="12700">
              <a:lnSpc>
                <a:spcPts val="2610"/>
              </a:lnSpc>
            </a:pPr>
            <a:r>
              <a:rPr sz="2200" spc="-1125" dirty="0">
                <a:solidFill>
                  <a:srgbClr val="8C8E8E"/>
                </a:solidFill>
                <a:latin typeface="宋体"/>
                <a:cs typeface="宋体"/>
              </a:rPr>
              <a:t>，</a:t>
            </a:r>
            <a:endParaRPr sz="2200">
              <a:latin typeface="宋体"/>
              <a:cs typeface="宋体"/>
            </a:endParaRPr>
          </a:p>
        </p:txBody>
      </p:sp>
      <p:sp>
        <p:nvSpPr>
          <p:cNvPr id="29" name="object 29"/>
          <p:cNvSpPr txBox="1"/>
          <p:nvPr/>
        </p:nvSpPr>
        <p:spPr>
          <a:xfrm>
            <a:off x="16283356" y="7061200"/>
            <a:ext cx="176530" cy="414655"/>
          </a:xfrm>
          <a:prstGeom prst="rect">
            <a:avLst/>
          </a:prstGeom>
        </p:spPr>
        <p:txBody>
          <a:bodyPr vert="horz" wrap="square" lIns="0" tIns="0" rIns="0" bIns="0" rtlCol="0">
            <a:spAutoFit/>
          </a:bodyPr>
          <a:lstStyle/>
          <a:p>
            <a:pPr marL="12700">
              <a:lnSpc>
                <a:spcPct val="100000"/>
              </a:lnSpc>
            </a:pPr>
            <a:r>
              <a:rPr sz="2600" spc="-254" dirty="0">
                <a:solidFill>
                  <a:srgbClr val="7E7E7C"/>
                </a:solidFill>
                <a:latin typeface="Times New Roman"/>
                <a:cs typeface="Times New Roman"/>
              </a:rPr>
              <a:t>.</a:t>
            </a:r>
            <a:r>
              <a:rPr sz="2600" spc="-490" dirty="0">
                <a:solidFill>
                  <a:srgbClr val="7E7E7C"/>
                </a:solidFill>
                <a:latin typeface="Times New Roman"/>
                <a:cs typeface="Times New Roman"/>
              </a:rPr>
              <a:t>.</a:t>
            </a:r>
            <a:r>
              <a:rPr sz="1350" spc="-232" baseline="74074" dirty="0">
                <a:solidFill>
                  <a:srgbClr val="8C8E8E"/>
                </a:solidFill>
                <a:latin typeface="Times New Roman"/>
                <a:cs typeface="Times New Roman"/>
              </a:rPr>
              <a:t>I</a:t>
            </a:r>
            <a:r>
              <a:rPr sz="1350" spc="-240" baseline="74074" dirty="0">
                <a:solidFill>
                  <a:srgbClr val="8C8E8E"/>
                </a:solidFill>
                <a:latin typeface="Times New Roman"/>
                <a:cs typeface="Times New Roman"/>
              </a:rPr>
              <a:t> </a:t>
            </a:r>
            <a:r>
              <a:rPr sz="2600" spc="-254" dirty="0">
                <a:solidFill>
                  <a:srgbClr val="7E7E7C"/>
                </a:solidFill>
                <a:latin typeface="Times New Roman"/>
                <a:cs typeface="Times New Roman"/>
              </a:rPr>
              <a:t>.</a:t>
            </a:r>
            <a:endParaRPr sz="2600">
              <a:latin typeface="Times New Roman"/>
              <a:cs typeface="Times New Roman"/>
            </a:endParaRPr>
          </a:p>
        </p:txBody>
      </p:sp>
      <p:sp>
        <p:nvSpPr>
          <p:cNvPr id="30" name="object 30"/>
          <p:cNvSpPr txBox="1"/>
          <p:nvPr/>
        </p:nvSpPr>
        <p:spPr>
          <a:xfrm>
            <a:off x="13892606" y="7499375"/>
            <a:ext cx="3585845" cy="1320800"/>
          </a:xfrm>
          <a:prstGeom prst="rect">
            <a:avLst/>
          </a:prstGeom>
        </p:spPr>
        <p:txBody>
          <a:bodyPr vert="horz" wrap="square" lIns="0" tIns="0" rIns="0" bIns="0" rtlCol="0">
            <a:spAutoFit/>
          </a:bodyPr>
          <a:lstStyle/>
          <a:p>
            <a:pPr marL="12700" marR="5080" indent="3175">
              <a:lnSpc>
                <a:spcPct val="123800"/>
              </a:lnSpc>
            </a:pPr>
            <a:r>
              <a:rPr sz="1750" spc="70" dirty="0">
                <a:solidFill>
                  <a:srgbClr val="8C8E8E"/>
                </a:solidFill>
                <a:latin typeface="宋体"/>
                <a:cs typeface="宋体"/>
              </a:rPr>
              <a:t>您的内容打在这里，或者通过要制 </a:t>
            </a:r>
            <a:r>
              <a:rPr sz="1750" spc="15" dirty="0">
                <a:solidFill>
                  <a:srgbClr val="8C8E8E"/>
                </a:solidFill>
                <a:latin typeface="宋体"/>
                <a:cs typeface="宋体"/>
              </a:rPr>
              <a:t>您的文本后，在此框中选择粘贴，  </a:t>
            </a:r>
            <a:r>
              <a:rPr sz="1750" spc="70" dirty="0">
                <a:solidFill>
                  <a:srgbClr val="8C8E8E"/>
                </a:solidFill>
                <a:latin typeface="宋体"/>
                <a:cs typeface="宋体"/>
              </a:rPr>
              <a:t>并选择只保留文字。您的内容打在 </a:t>
            </a:r>
            <a:r>
              <a:rPr sz="1750" dirty="0">
                <a:solidFill>
                  <a:srgbClr val="8C8E8E"/>
                </a:solidFill>
                <a:latin typeface="宋体"/>
                <a:cs typeface="宋体"/>
              </a:rPr>
              <a:t>这里，或者通过通过要制您的文本。</a:t>
            </a:r>
            <a:endParaRPr sz="1750">
              <a:latin typeface="宋体"/>
              <a:cs typeface="宋体"/>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8153400" y="4343400"/>
            <a:ext cx="1955800" cy="3556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8153400" y="4724400"/>
            <a:ext cx="1955800" cy="15748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0" y="9702800"/>
            <a:ext cx="16713200" cy="55880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17678400" y="9702800"/>
            <a:ext cx="584200" cy="558800"/>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627856" y="175366"/>
            <a:ext cx="922019" cy="918210"/>
          </a:xfrm>
          <a:custGeom>
            <a:avLst/>
            <a:gdLst/>
            <a:ahLst/>
            <a:cxnLst/>
            <a:rect l="l" t="t" r="r" b="b"/>
            <a:pathLst>
              <a:path w="922019" h="918210">
                <a:moveTo>
                  <a:pt x="0" y="0"/>
                </a:moveTo>
                <a:lnTo>
                  <a:pt x="921543" y="0"/>
                </a:lnTo>
                <a:lnTo>
                  <a:pt x="921543" y="917971"/>
                </a:lnTo>
                <a:lnTo>
                  <a:pt x="0" y="917971"/>
                </a:lnTo>
                <a:lnTo>
                  <a:pt x="0" y="0"/>
                </a:lnTo>
                <a:close/>
              </a:path>
            </a:pathLst>
          </a:custGeom>
          <a:solidFill>
            <a:srgbClr val="679C3F"/>
          </a:solidFill>
        </p:spPr>
        <p:txBody>
          <a:bodyPr wrap="square" lIns="0" tIns="0" rIns="0" bIns="0" rtlCol="0"/>
          <a:lstStyle/>
          <a:p>
            <a:endParaRPr/>
          </a:p>
        </p:txBody>
      </p:sp>
      <p:sp>
        <p:nvSpPr>
          <p:cNvPr id="7" name="object 7"/>
          <p:cNvSpPr txBox="1"/>
          <p:nvPr/>
        </p:nvSpPr>
        <p:spPr>
          <a:xfrm>
            <a:off x="849157" y="137020"/>
            <a:ext cx="482600" cy="939800"/>
          </a:xfrm>
          <a:prstGeom prst="rect">
            <a:avLst/>
          </a:prstGeom>
        </p:spPr>
        <p:txBody>
          <a:bodyPr vert="eaVert" wrap="square" lIns="0" tIns="0" rIns="0" bIns="0" rtlCol="0">
            <a:spAutoFit/>
          </a:bodyPr>
          <a:lstStyle/>
          <a:p>
            <a:pPr marL="12700">
              <a:lnSpc>
                <a:spcPct val="40000"/>
              </a:lnSpc>
            </a:pPr>
            <a:r>
              <a:rPr sz="7200" dirty="0">
                <a:solidFill>
                  <a:srgbClr val="DDF4F6"/>
                </a:solidFill>
                <a:latin typeface="宋体"/>
                <a:cs typeface="宋体"/>
              </a:rPr>
              <a:t>C</a:t>
            </a:r>
            <a:endParaRPr sz="7200">
              <a:latin typeface="宋体"/>
              <a:cs typeface="宋体"/>
            </a:endParaRPr>
          </a:p>
        </p:txBody>
      </p:sp>
      <p:sp>
        <p:nvSpPr>
          <p:cNvPr id="8" name="object 8"/>
          <p:cNvSpPr txBox="1"/>
          <p:nvPr/>
        </p:nvSpPr>
        <p:spPr>
          <a:xfrm>
            <a:off x="1729084" y="768350"/>
            <a:ext cx="3216275" cy="585470"/>
          </a:xfrm>
          <a:prstGeom prst="rect">
            <a:avLst/>
          </a:prstGeom>
        </p:spPr>
        <p:txBody>
          <a:bodyPr vert="horz" wrap="square" lIns="0" tIns="0" rIns="0" bIns="0" rtlCol="0">
            <a:spAutoFit/>
          </a:bodyPr>
          <a:lstStyle/>
          <a:p>
            <a:pPr marL="12700">
              <a:lnSpc>
                <a:spcPts val="4605"/>
              </a:lnSpc>
            </a:pPr>
            <a:r>
              <a:rPr sz="3950" spc="235" dirty="0">
                <a:solidFill>
                  <a:srgbClr val="7C7E7E"/>
                </a:solidFill>
                <a:latin typeface="宋体"/>
                <a:cs typeface="宋体"/>
              </a:rPr>
              <a:t>添加标题内容</a:t>
            </a:r>
            <a:endParaRPr sz="3950">
              <a:latin typeface="宋体"/>
              <a:cs typeface="宋体"/>
            </a:endParaRPr>
          </a:p>
        </p:txBody>
      </p:sp>
      <p:sp>
        <p:nvSpPr>
          <p:cNvPr id="9" name="object 9"/>
          <p:cNvSpPr txBox="1">
            <a:spLocks noGrp="1"/>
          </p:cNvSpPr>
          <p:nvPr>
            <p:ph type="title"/>
          </p:nvPr>
        </p:nvSpPr>
        <p:spPr>
          <a:xfrm>
            <a:off x="3797731" y="2717800"/>
            <a:ext cx="3898900" cy="701040"/>
          </a:xfrm>
          <a:prstGeom prst="rect">
            <a:avLst/>
          </a:prstGeom>
        </p:spPr>
        <p:txBody>
          <a:bodyPr vert="horz" wrap="square" lIns="0" tIns="0" rIns="0" bIns="0" rtlCol="0">
            <a:spAutoFit/>
          </a:bodyPr>
          <a:lstStyle/>
          <a:p>
            <a:pPr marL="12700">
              <a:lnSpc>
                <a:spcPct val="100000"/>
              </a:lnSpc>
            </a:pPr>
            <a:r>
              <a:rPr sz="4600" spc="130" dirty="0">
                <a:solidFill>
                  <a:srgbClr val="7C7E7E"/>
                </a:solidFill>
                <a:latin typeface="Times New Roman"/>
                <a:cs typeface="Times New Roman"/>
              </a:rPr>
              <a:t>2</a:t>
            </a:r>
            <a:r>
              <a:rPr sz="4600" spc="160" dirty="0">
                <a:solidFill>
                  <a:srgbClr val="7C7E7E"/>
                </a:solidFill>
                <a:latin typeface="Times New Roman"/>
                <a:cs typeface="Times New Roman"/>
              </a:rPr>
              <a:t>0</a:t>
            </a:r>
            <a:r>
              <a:rPr sz="4600" spc="225" dirty="0">
                <a:solidFill>
                  <a:srgbClr val="7C7E7E"/>
                </a:solidFill>
                <a:latin typeface="Times New Roman"/>
                <a:cs typeface="Times New Roman"/>
              </a:rPr>
              <a:t>1</a:t>
            </a:r>
            <a:r>
              <a:rPr sz="4600" spc="100" dirty="0">
                <a:solidFill>
                  <a:srgbClr val="7C7E7E"/>
                </a:solidFill>
                <a:latin typeface="Times New Roman"/>
                <a:cs typeface="Times New Roman"/>
              </a:rPr>
              <a:t>4</a:t>
            </a:r>
            <a:r>
              <a:rPr sz="3950" spc="114" dirty="0">
                <a:solidFill>
                  <a:srgbClr val="7C7E7E"/>
                </a:solidFill>
              </a:rPr>
              <a:t>年</a:t>
            </a:r>
            <a:r>
              <a:rPr sz="3950" spc="275" dirty="0">
                <a:solidFill>
                  <a:srgbClr val="7C7E7E"/>
                </a:solidFill>
              </a:rPr>
              <a:t>工</a:t>
            </a:r>
            <a:r>
              <a:rPr sz="3950" spc="-35" dirty="0">
                <a:solidFill>
                  <a:srgbClr val="7C7E7E"/>
                </a:solidFill>
              </a:rPr>
              <a:t>作</a:t>
            </a:r>
            <a:r>
              <a:rPr sz="3950" spc="275" dirty="0">
                <a:solidFill>
                  <a:srgbClr val="7C7E7E"/>
                </a:solidFill>
              </a:rPr>
              <a:t>情况</a:t>
            </a:r>
            <a:endParaRPr sz="3950">
              <a:latin typeface="Times New Roman"/>
              <a:cs typeface="Times New Roman"/>
            </a:endParaRPr>
          </a:p>
        </p:txBody>
      </p:sp>
      <p:sp>
        <p:nvSpPr>
          <p:cNvPr id="10" name="object 10"/>
          <p:cNvSpPr txBox="1"/>
          <p:nvPr/>
        </p:nvSpPr>
        <p:spPr>
          <a:xfrm>
            <a:off x="2186731" y="3810000"/>
            <a:ext cx="5493385" cy="288290"/>
          </a:xfrm>
          <a:prstGeom prst="rect">
            <a:avLst/>
          </a:prstGeom>
        </p:spPr>
        <p:txBody>
          <a:bodyPr vert="horz" wrap="square" lIns="0" tIns="0" rIns="0" bIns="0" rtlCol="0">
            <a:spAutoFit/>
          </a:bodyPr>
          <a:lstStyle/>
          <a:p>
            <a:pPr marL="12700">
              <a:lnSpc>
                <a:spcPts val="2265"/>
              </a:lnSpc>
            </a:pPr>
            <a:r>
              <a:rPr sz="1900" spc="55" dirty="0">
                <a:solidFill>
                  <a:srgbClr val="5D5D5D"/>
                </a:solidFill>
                <a:latin typeface="宋体"/>
                <a:cs typeface="宋体"/>
              </a:rPr>
              <a:t>这里输入简单的文字概述这里输入简单文字概述这</a:t>
            </a:r>
            <a:endParaRPr sz="1900">
              <a:latin typeface="宋体"/>
              <a:cs typeface="宋体"/>
            </a:endParaRPr>
          </a:p>
        </p:txBody>
      </p:sp>
      <p:sp>
        <p:nvSpPr>
          <p:cNvPr id="11" name="object 11"/>
          <p:cNvSpPr txBox="1"/>
          <p:nvPr/>
        </p:nvSpPr>
        <p:spPr>
          <a:xfrm>
            <a:off x="2184847" y="4254500"/>
            <a:ext cx="5493385" cy="288290"/>
          </a:xfrm>
          <a:prstGeom prst="rect">
            <a:avLst/>
          </a:prstGeom>
        </p:spPr>
        <p:txBody>
          <a:bodyPr vert="horz" wrap="square" lIns="0" tIns="0" rIns="0" bIns="0" rtlCol="0">
            <a:spAutoFit/>
          </a:bodyPr>
          <a:lstStyle/>
          <a:p>
            <a:pPr marL="12700">
              <a:lnSpc>
                <a:spcPts val="2265"/>
              </a:lnSpc>
            </a:pPr>
            <a:r>
              <a:rPr sz="1900" spc="55" dirty="0">
                <a:solidFill>
                  <a:srgbClr val="5D5D5D"/>
                </a:solidFill>
                <a:latin typeface="宋体"/>
                <a:cs typeface="宋体"/>
              </a:rPr>
              <a:t>里输入简单的文字概述这里入简单的文字概述这里</a:t>
            </a:r>
            <a:endParaRPr sz="1900">
              <a:latin typeface="宋体"/>
              <a:cs typeface="宋体"/>
            </a:endParaRPr>
          </a:p>
        </p:txBody>
      </p:sp>
      <p:sp>
        <p:nvSpPr>
          <p:cNvPr id="12" name="object 12"/>
          <p:cNvSpPr txBox="1"/>
          <p:nvPr/>
        </p:nvSpPr>
        <p:spPr>
          <a:xfrm>
            <a:off x="2188616" y="4711700"/>
            <a:ext cx="5493385" cy="288290"/>
          </a:xfrm>
          <a:prstGeom prst="rect">
            <a:avLst/>
          </a:prstGeom>
        </p:spPr>
        <p:txBody>
          <a:bodyPr vert="horz" wrap="square" lIns="0" tIns="0" rIns="0" bIns="0" rtlCol="0">
            <a:spAutoFit/>
          </a:bodyPr>
          <a:lstStyle/>
          <a:p>
            <a:pPr marL="12700">
              <a:lnSpc>
                <a:spcPts val="2265"/>
              </a:lnSpc>
            </a:pPr>
            <a:r>
              <a:rPr sz="1900" spc="55" dirty="0">
                <a:solidFill>
                  <a:srgbClr val="5D5D5D"/>
                </a:solidFill>
                <a:latin typeface="宋体"/>
                <a:cs typeface="宋体"/>
              </a:rPr>
              <a:t>输入述简单的文字概述这里输入简单的文字概述这</a:t>
            </a:r>
            <a:endParaRPr sz="1900">
              <a:latin typeface="宋体"/>
              <a:cs typeface="宋体"/>
            </a:endParaRPr>
          </a:p>
        </p:txBody>
      </p:sp>
      <p:sp>
        <p:nvSpPr>
          <p:cNvPr id="13" name="object 13"/>
          <p:cNvSpPr txBox="1"/>
          <p:nvPr/>
        </p:nvSpPr>
        <p:spPr>
          <a:xfrm>
            <a:off x="2438847" y="5156200"/>
            <a:ext cx="5245100" cy="288290"/>
          </a:xfrm>
          <a:prstGeom prst="rect">
            <a:avLst/>
          </a:prstGeom>
        </p:spPr>
        <p:txBody>
          <a:bodyPr vert="horz" wrap="square" lIns="0" tIns="0" rIns="0" bIns="0" rtlCol="0">
            <a:spAutoFit/>
          </a:bodyPr>
          <a:lstStyle/>
          <a:p>
            <a:pPr marL="12700">
              <a:lnSpc>
                <a:spcPts val="2265"/>
              </a:lnSpc>
            </a:pPr>
            <a:r>
              <a:rPr sz="1900" spc="55" dirty="0">
                <a:solidFill>
                  <a:srgbClr val="5D5D5D"/>
                </a:solidFill>
                <a:latin typeface="宋体"/>
                <a:cs typeface="宋体"/>
              </a:rPr>
              <a:t>里输入简单的文字概述这里输入简单的文字概述</a:t>
            </a:r>
            <a:endParaRPr sz="1900">
              <a:latin typeface="宋体"/>
              <a:cs typeface="宋体"/>
            </a:endParaRPr>
          </a:p>
        </p:txBody>
      </p:sp>
      <p:sp>
        <p:nvSpPr>
          <p:cNvPr id="14" name="object 14"/>
          <p:cNvSpPr/>
          <p:nvPr/>
        </p:nvSpPr>
        <p:spPr>
          <a:xfrm>
            <a:off x="4700290" y="6417810"/>
            <a:ext cx="1991995" cy="392430"/>
          </a:xfrm>
          <a:custGeom>
            <a:avLst/>
            <a:gdLst/>
            <a:ahLst/>
            <a:cxnLst/>
            <a:rect l="l" t="t" r="r" b="b"/>
            <a:pathLst>
              <a:path w="1991995" h="392429">
                <a:moveTo>
                  <a:pt x="0" y="0"/>
                </a:moveTo>
                <a:lnTo>
                  <a:pt x="1991942" y="0"/>
                </a:lnTo>
                <a:lnTo>
                  <a:pt x="1991942" y="392007"/>
                </a:lnTo>
                <a:lnTo>
                  <a:pt x="0" y="392007"/>
                </a:lnTo>
                <a:lnTo>
                  <a:pt x="0" y="0"/>
                </a:lnTo>
                <a:close/>
              </a:path>
            </a:pathLst>
          </a:custGeom>
          <a:solidFill>
            <a:srgbClr val="64BCB6"/>
          </a:solidFill>
        </p:spPr>
        <p:txBody>
          <a:bodyPr wrap="square" lIns="0" tIns="0" rIns="0" bIns="0" rtlCol="0"/>
          <a:lstStyle/>
          <a:p>
            <a:endParaRPr/>
          </a:p>
        </p:txBody>
      </p:sp>
      <p:sp>
        <p:nvSpPr>
          <p:cNvPr id="15" name="object 15"/>
          <p:cNvSpPr txBox="1"/>
          <p:nvPr/>
        </p:nvSpPr>
        <p:spPr>
          <a:xfrm>
            <a:off x="4687590" y="6419850"/>
            <a:ext cx="2072639" cy="375920"/>
          </a:xfrm>
          <a:prstGeom prst="rect">
            <a:avLst/>
          </a:prstGeom>
        </p:spPr>
        <p:txBody>
          <a:bodyPr vert="horz" wrap="square" lIns="0" tIns="0" rIns="0" bIns="0" rtlCol="0">
            <a:spAutoFit/>
          </a:bodyPr>
          <a:lstStyle/>
          <a:p>
            <a:pPr marL="12700">
              <a:lnSpc>
                <a:spcPct val="100000"/>
              </a:lnSpc>
            </a:pPr>
            <a:r>
              <a:rPr sz="2300" spc="-185" dirty="0">
                <a:solidFill>
                  <a:srgbClr val="DDF4F6"/>
                </a:solidFill>
                <a:latin typeface="宋体"/>
                <a:cs typeface="宋体"/>
              </a:rPr>
              <a:t>计划完成：</a:t>
            </a:r>
            <a:r>
              <a:rPr sz="2300" spc="-570" dirty="0">
                <a:solidFill>
                  <a:srgbClr val="DDF4F6"/>
                </a:solidFill>
                <a:latin typeface="宋体"/>
                <a:cs typeface="宋体"/>
              </a:rPr>
              <a:t> </a:t>
            </a:r>
            <a:r>
              <a:rPr sz="2350" spc="140" dirty="0">
                <a:solidFill>
                  <a:srgbClr val="DDF4F6"/>
                </a:solidFill>
                <a:latin typeface="Times New Roman"/>
                <a:cs typeface="Times New Roman"/>
              </a:rPr>
              <a:t>56%</a:t>
            </a:r>
            <a:endParaRPr sz="2350">
              <a:latin typeface="Times New Roman"/>
              <a:cs typeface="Times New Roman"/>
            </a:endParaRPr>
          </a:p>
        </p:txBody>
      </p:sp>
      <p:sp>
        <p:nvSpPr>
          <p:cNvPr id="16" name="object 16"/>
          <p:cNvSpPr txBox="1"/>
          <p:nvPr/>
        </p:nvSpPr>
        <p:spPr>
          <a:xfrm>
            <a:off x="3918743" y="7154776"/>
            <a:ext cx="2794000" cy="380365"/>
          </a:xfrm>
          <a:prstGeom prst="rect">
            <a:avLst/>
          </a:prstGeom>
          <a:solidFill>
            <a:srgbClr val="64BCB6"/>
          </a:solidFill>
        </p:spPr>
        <p:txBody>
          <a:bodyPr vert="horz" wrap="square" lIns="0" tIns="0" rIns="0" bIns="0" rtlCol="0">
            <a:spAutoFit/>
          </a:bodyPr>
          <a:lstStyle/>
          <a:p>
            <a:pPr>
              <a:lnSpc>
                <a:spcPts val="2725"/>
              </a:lnSpc>
            </a:pPr>
            <a:r>
              <a:rPr sz="2300" spc="-165" dirty="0">
                <a:solidFill>
                  <a:srgbClr val="DDF4F6"/>
                </a:solidFill>
                <a:latin typeface="宋体"/>
                <a:cs typeface="宋体"/>
              </a:rPr>
              <a:t>实际完成数目：</a:t>
            </a:r>
            <a:r>
              <a:rPr sz="2300" spc="-345" dirty="0">
                <a:solidFill>
                  <a:srgbClr val="DDF4F6"/>
                </a:solidFill>
                <a:latin typeface="宋体"/>
                <a:cs typeface="宋体"/>
              </a:rPr>
              <a:t> </a:t>
            </a:r>
            <a:r>
              <a:rPr sz="2250" spc="10" dirty="0">
                <a:solidFill>
                  <a:srgbClr val="DDF4F6"/>
                </a:solidFill>
                <a:latin typeface="Arial"/>
                <a:cs typeface="Arial"/>
              </a:rPr>
              <a:t>820</a:t>
            </a:r>
            <a:endParaRPr sz="2250">
              <a:latin typeface="Arial"/>
              <a:cs typeface="Arial"/>
            </a:endParaRPr>
          </a:p>
        </p:txBody>
      </p:sp>
      <p:sp>
        <p:nvSpPr>
          <p:cNvPr id="17" name="object 17"/>
          <p:cNvSpPr txBox="1"/>
          <p:nvPr/>
        </p:nvSpPr>
        <p:spPr>
          <a:xfrm>
            <a:off x="6407943" y="7150100"/>
            <a:ext cx="346710" cy="346075"/>
          </a:xfrm>
          <a:prstGeom prst="rect">
            <a:avLst/>
          </a:prstGeom>
        </p:spPr>
        <p:txBody>
          <a:bodyPr vert="horz" wrap="square" lIns="0" tIns="0" rIns="0" bIns="0" rtlCol="0">
            <a:spAutoFit/>
          </a:bodyPr>
          <a:lstStyle/>
          <a:p>
            <a:pPr marL="12700">
              <a:lnSpc>
                <a:spcPts val="2725"/>
              </a:lnSpc>
            </a:pPr>
            <a:r>
              <a:rPr sz="2300" spc="229" dirty="0">
                <a:solidFill>
                  <a:srgbClr val="DDF4F6"/>
                </a:solidFill>
                <a:latin typeface="宋体"/>
                <a:cs typeface="宋体"/>
              </a:rPr>
              <a:t>万</a:t>
            </a:r>
            <a:endParaRPr sz="2300">
              <a:latin typeface="宋体"/>
              <a:cs typeface="宋体"/>
            </a:endParaRPr>
          </a:p>
        </p:txBody>
      </p:sp>
      <p:sp>
        <p:nvSpPr>
          <p:cNvPr id="18" name="object 18"/>
          <p:cNvSpPr/>
          <p:nvPr/>
        </p:nvSpPr>
        <p:spPr>
          <a:xfrm>
            <a:off x="4760342" y="8011021"/>
            <a:ext cx="1549400" cy="389255"/>
          </a:xfrm>
          <a:custGeom>
            <a:avLst/>
            <a:gdLst/>
            <a:ahLst/>
            <a:cxnLst/>
            <a:rect l="l" t="t" r="r" b="b"/>
            <a:pathLst>
              <a:path w="1549400" h="389254">
                <a:moveTo>
                  <a:pt x="0" y="0"/>
                </a:moveTo>
                <a:lnTo>
                  <a:pt x="1549400" y="0"/>
                </a:lnTo>
                <a:lnTo>
                  <a:pt x="1549400" y="388863"/>
                </a:lnTo>
                <a:lnTo>
                  <a:pt x="0" y="388863"/>
                </a:lnTo>
                <a:lnTo>
                  <a:pt x="0" y="0"/>
                </a:lnTo>
                <a:close/>
              </a:path>
            </a:pathLst>
          </a:custGeom>
          <a:solidFill>
            <a:srgbClr val="64BCB6"/>
          </a:solidFill>
        </p:spPr>
        <p:txBody>
          <a:bodyPr wrap="square" lIns="0" tIns="0" rIns="0" bIns="0" rtlCol="0"/>
          <a:lstStyle/>
          <a:p>
            <a:endParaRPr/>
          </a:p>
        </p:txBody>
      </p:sp>
      <p:sp>
        <p:nvSpPr>
          <p:cNvPr id="19" name="object 19"/>
          <p:cNvSpPr/>
          <p:nvPr/>
        </p:nvSpPr>
        <p:spPr>
          <a:xfrm>
            <a:off x="5943466" y="8043410"/>
            <a:ext cx="481965" cy="392430"/>
          </a:xfrm>
          <a:custGeom>
            <a:avLst/>
            <a:gdLst/>
            <a:ahLst/>
            <a:cxnLst/>
            <a:rect l="l" t="t" r="r" b="b"/>
            <a:pathLst>
              <a:path w="481964" h="392429">
                <a:moveTo>
                  <a:pt x="0" y="0"/>
                </a:moveTo>
                <a:lnTo>
                  <a:pt x="481514" y="0"/>
                </a:lnTo>
                <a:lnTo>
                  <a:pt x="481514" y="392007"/>
                </a:lnTo>
                <a:lnTo>
                  <a:pt x="0" y="392007"/>
                </a:lnTo>
                <a:lnTo>
                  <a:pt x="0" y="0"/>
                </a:lnTo>
                <a:close/>
              </a:path>
            </a:pathLst>
          </a:custGeom>
          <a:solidFill>
            <a:srgbClr val="64BCB6"/>
          </a:solidFill>
        </p:spPr>
        <p:txBody>
          <a:bodyPr wrap="square" lIns="0" tIns="0" rIns="0" bIns="0" rtlCol="0"/>
          <a:lstStyle/>
          <a:p>
            <a:endParaRPr/>
          </a:p>
        </p:txBody>
      </p:sp>
      <p:sp>
        <p:nvSpPr>
          <p:cNvPr id="20" name="object 20"/>
          <p:cNvSpPr/>
          <p:nvPr/>
        </p:nvSpPr>
        <p:spPr>
          <a:xfrm>
            <a:off x="6414691" y="8011021"/>
            <a:ext cx="387350" cy="389255"/>
          </a:xfrm>
          <a:custGeom>
            <a:avLst/>
            <a:gdLst/>
            <a:ahLst/>
            <a:cxnLst/>
            <a:rect l="l" t="t" r="r" b="b"/>
            <a:pathLst>
              <a:path w="387350" h="389254">
                <a:moveTo>
                  <a:pt x="0" y="0"/>
                </a:moveTo>
                <a:lnTo>
                  <a:pt x="387350" y="0"/>
                </a:lnTo>
                <a:lnTo>
                  <a:pt x="387350" y="388863"/>
                </a:lnTo>
                <a:lnTo>
                  <a:pt x="0" y="388863"/>
                </a:lnTo>
                <a:lnTo>
                  <a:pt x="0" y="0"/>
                </a:lnTo>
                <a:close/>
              </a:path>
            </a:pathLst>
          </a:custGeom>
          <a:solidFill>
            <a:srgbClr val="64BCB6"/>
          </a:solidFill>
        </p:spPr>
        <p:txBody>
          <a:bodyPr wrap="square" lIns="0" tIns="0" rIns="0" bIns="0" rtlCol="0"/>
          <a:lstStyle/>
          <a:p>
            <a:endParaRPr/>
          </a:p>
        </p:txBody>
      </p:sp>
      <p:sp>
        <p:nvSpPr>
          <p:cNvPr id="21" name="object 21"/>
          <p:cNvSpPr txBox="1"/>
          <p:nvPr/>
        </p:nvSpPr>
        <p:spPr>
          <a:xfrm>
            <a:off x="3260515" y="8337550"/>
            <a:ext cx="48895" cy="113664"/>
          </a:xfrm>
          <a:prstGeom prst="rect">
            <a:avLst/>
          </a:prstGeom>
        </p:spPr>
        <p:txBody>
          <a:bodyPr vert="horz" wrap="square" lIns="0" tIns="0" rIns="0" bIns="0" rtlCol="0">
            <a:spAutoFit/>
          </a:bodyPr>
          <a:lstStyle/>
          <a:p>
            <a:pPr marL="12700">
              <a:lnSpc>
                <a:spcPct val="100000"/>
              </a:lnSpc>
            </a:pPr>
            <a:r>
              <a:rPr sz="650" spc="-35" dirty="0">
                <a:latin typeface="Times New Roman"/>
                <a:cs typeface="Times New Roman"/>
              </a:rPr>
              <a:t>-</a:t>
            </a:r>
            <a:endParaRPr sz="650">
              <a:latin typeface="Times New Roman"/>
              <a:cs typeface="Times New Roman"/>
            </a:endParaRPr>
          </a:p>
        </p:txBody>
      </p:sp>
      <p:sp>
        <p:nvSpPr>
          <p:cNvPr id="22" name="object 22"/>
          <p:cNvSpPr txBox="1"/>
          <p:nvPr/>
        </p:nvSpPr>
        <p:spPr>
          <a:xfrm>
            <a:off x="4187615" y="8337550"/>
            <a:ext cx="48895" cy="113664"/>
          </a:xfrm>
          <a:prstGeom prst="rect">
            <a:avLst/>
          </a:prstGeom>
        </p:spPr>
        <p:txBody>
          <a:bodyPr vert="horz" wrap="square" lIns="0" tIns="0" rIns="0" bIns="0" rtlCol="0">
            <a:spAutoFit/>
          </a:bodyPr>
          <a:lstStyle/>
          <a:p>
            <a:pPr marL="12700">
              <a:lnSpc>
                <a:spcPct val="100000"/>
              </a:lnSpc>
            </a:pPr>
            <a:r>
              <a:rPr sz="650" spc="-35" dirty="0">
                <a:latin typeface="Times New Roman"/>
                <a:cs typeface="Times New Roman"/>
              </a:rPr>
              <a:t>-</a:t>
            </a:r>
            <a:endParaRPr sz="650">
              <a:latin typeface="Times New Roman"/>
              <a:cs typeface="Times New Roman"/>
            </a:endParaRPr>
          </a:p>
        </p:txBody>
      </p:sp>
      <p:sp>
        <p:nvSpPr>
          <p:cNvPr id="23" name="object 23"/>
          <p:cNvSpPr txBox="1"/>
          <p:nvPr/>
        </p:nvSpPr>
        <p:spPr>
          <a:xfrm>
            <a:off x="4760342" y="7956550"/>
            <a:ext cx="1992630" cy="481965"/>
          </a:xfrm>
          <a:prstGeom prst="rect">
            <a:avLst/>
          </a:prstGeom>
        </p:spPr>
        <p:txBody>
          <a:bodyPr vert="horz" wrap="square" lIns="0" tIns="0" rIns="0" bIns="0" rtlCol="0">
            <a:spAutoFit/>
          </a:bodyPr>
          <a:lstStyle/>
          <a:p>
            <a:pPr marR="5080" algn="ctr">
              <a:lnSpc>
                <a:spcPts val="3329"/>
              </a:lnSpc>
              <a:tabLst>
                <a:tab pos="1515110" algn="l"/>
              </a:tabLst>
            </a:pPr>
            <a:r>
              <a:rPr sz="3050" spc="-980" dirty="0">
                <a:solidFill>
                  <a:srgbClr val="DDF4F6"/>
                </a:solidFill>
                <a:latin typeface="宋体"/>
                <a:cs typeface="宋体"/>
              </a:rPr>
              <a:t>回款数：</a:t>
            </a:r>
            <a:r>
              <a:rPr sz="3050" spc="-495" dirty="0">
                <a:solidFill>
                  <a:srgbClr val="DDF4F6"/>
                </a:solidFill>
                <a:latin typeface="宋体"/>
                <a:cs typeface="宋体"/>
              </a:rPr>
              <a:t> </a:t>
            </a:r>
            <a:r>
              <a:rPr sz="2350" spc="-380" dirty="0">
                <a:solidFill>
                  <a:srgbClr val="DDF4F6"/>
                </a:solidFill>
                <a:latin typeface="Times New Roman"/>
                <a:cs typeface="Times New Roman"/>
              </a:rPr>
              <a:t>64	0</a:t>
            </a:r>
            <a:r>
              <a:rPr sz="2350" spc="-445" dirty="0">
                <a:solidFill>
                  <a:srgbClr val="DDF4F6"/>
                </a:solidFill>
                <a:latin typeface="Times New Roman"/>
                <a:cs typeface="Times New Roman"/>
              </a:rPr>
              <a:t> </a:t>
            </a:r>
            <a:r>
              <a:rPr sz="3050" spc="-490" dirty="0">
                <a:solidFill>
                  <a:srgbClr val="DDF4F6"/>
                </a:solidFill>
                <a:latin typeface="宋体"/>
                <a:cs typeface="宋体"/>
              </a:rPr>
              <a:t>万</a:t>
            </a:r>
            <a:endParaRPr sz="3050">
              <a:latin typeface="宋体"/>
              <a:cs typeface="宋体"/>
            </a:endParaRPr>
          </a:p>
          <a:p>
            <a:pPr marL="46990" algn="ctr">
              <a:lnSpc>
                <a:spcPts val="450"/>
              </a:lnSpc>
              <a:tabLst>
                <a:tab pos="250190" algn="l"/>
                <a:tab pos="1126490" algn="l"/>
                <a:tab pos="1570990" algn="l"/>
                <a:tab pos="1837689" algn="l"/>
              </a:tabLst>
            </a:pPr>
            <a:r>
              <a:rPr sz="650" spc="-35" dirty="0">
                <a:latin typeface="Times New Roman"/>
                <a:cs typeface="Times New Roman"/>
              </a:rPr>
              <a:t>-	-	-      </a:t>
            </a:r>
            <a:r>
              <a:rPr sz="650" spc="-15" dirty="0">
                <a:latin typeface="Times New Roman"/>
                <a:cs typeface="Times New Roman"/>
              </a:rPr>
              <a:t> </a:t>
            </a:r>
            <a:r>
              <a:rPr sz="650" spc="-35" dirty="0">
                <a:latin typeface="Times New Roman"/>
                <a:cs typeface="Times New Roman"/>
              </a:rPr>
              <a:t>-	-	-</a:t>
            </a:r>
            <a:endParaRPr sz="650">
              <a:latin typeface="Times New Roman"/>
              <a:cs typeface="Times New Roman"/>
            </a:endParaRPr>
          </a:p>
        </p:txBody>
      </p:sp>
      <p:sp>
        <p:nvSpPr>
          <p:cNvPr id="24" name="object 24"/>
          <p:cNvSpPr txBox="1"/>
          <p:nvPr/>
        </p:nvSpPr>
        <p:spPr>
          <a:xfrm>
            <a:off x="8730274" y="4660900"/>
            <a:ext cx="744220" cy="1047750"/>
          </a:xfrm>
          <a:prstGeom prst="rect">
            <a:avLst/>
          </a:prstGeom>
        </p:spPr>
        <p:txBody>
          <a:bodyPr vert="horz" wrap="square" lIns="0" tIns="0" rIns="0" bIns="0" rtlCol="0">
            <a:spAutoFit/>
          </a:bodyPr>
          <a:lstStyle/>
          <a:p>
            <a:pPr marL="12700">
              <a:lnSpc>
                <a:spcPct val="100000"/>
              </a:lnSpc>
            </a:pPr>
            <a:r>
              <a:rPr sz="6700" spc="-150" dirty="0">
                <a:solidFill>
                  <a:srgbClr val="607EA3"/>
                </a:solidFill>
                <a:latin typeface="Times New Roman"/>
                <a:cs typeface="Times New Roman"/>
              </a:rPr>
              <a:t>vs</a:t>
            </a:r>
            <a:endParaRPr sz="6700">
              <a:latin typeface="Times New Roman"/>
              <a:cs typeface="Times New Roman"/>
            </a:endParaRPr>
          </a:p>
        </p:txBody>
      </p:sp>
      <p:sp>
        <p:nvSpPr>
          <p:cNvPr id="25" name="object 25"/>
          <p:cNvSpPr txBox="1"/>
          <p:nvPr/>
        </p:nvSpPr>
        <p:spPr>
          <a:xfrm>
            <a:off x="10604931" y="2743200"/>
            <a:ext cx="5507990" cy="1418590"/>
          </a:xfrm>
          <a:prstGeom prst="rect">
            <a:avLst/>
          </a:prstGeom>
        </p:spPr>
        <p:txBody>
          <a:bodyPr vert="horz" wrap="square" lIns="0" tIns="0" rIns="0" bIns="0" rtlCol="0">
            <a:spAutoFit/>
          </a:bodyPr>
          <a:lstStyle/>
          <a:p>
            <a:pPr marL="12700">
              <a:lnSpc>
                <a:spcPct val="100000"/>
              </a:lnSpc>
            </a:pPr>
            <a:r>
              <a:rPr sz="4600" spc="130" dirty="0">
                <a:solidFill>
                  <a:srgbClr val="7C7E7E"/>
                </a:solidFill>
                <a:latin typeface="Times New Roman"/>
                <a:cs typeface="Times New Roman"/>
              </a:rPr>
              <a:t>2</a:t>
            </a:r>
            <a:r>
              <a:rPr sz="4600" spc="160" dirty="0">
                <a:solidFill>
                  <a:srgbClr val="7C7E7E"/>
                </a:solidFill>
                <a:latin typeface="Times New Roman"/>
                <a:cs typeface="Times New Roman"/>
              </a:rPr>
              <a:t>0</a:t>
            </a:r>
            <a:r>
              <a:rPr sz="4600" spc="275" dirty="0">
                <a:solidFill>
                  <a:srgbClr val="7C7E7E"/>
                </a:solidFill>
                <a:latin typeface="Times New Roman"/>
                <a:cs typeface="Times New Roman"/>
              </a:rPr>
              <a:t>1</a:t>
            </a:r>
            <a:r>
              <a:rPr sz="4600" spc="50" dirty="0">
                <a:solidFill>
                  <a:srgbClr val="7C7E7E"/>
                </a:solidFill>
                <a:latin typeface="Times New Roman"/>
                <a:cs typeface="Times New Roman"/>
              </a:rPr>
              <a:t>5</a:t>
            </a:r>
            <a:r>
              <a:rPr sz="3950" spc="114" dirty="0">
                <a:solidFill>
                  <a:srgbClr val="7C7E7E"/>
                </a:solidFill>
                <a:latin typeface="宋体"/>
                <a:cs typeface="宋体"/>
              </a:rPr>
              <a:t>年</a:t>
            </a:r>
            <a:r>
              <a:rPr sz="3950" spc="275" dirty="0">
                <a:solidFill>
                  <a:srgbClr val="7C7E7E"/>
                </a:solidFill>
                <a:latin typeface="宋体"/>
                <a:cs typeface="宋体"/>
              </a:rPr>
              <a:t>工</a:t>
            </a:r>
            <a:r>
              <a:rPr sz="3950" spc="-35" dirty="0">
                <a:solidFill>
                  <a:srgbClr val="7C7E7E"/>
                </a:solidFill>
                <a:latin typeface="宋体"/>
                <a:cs typeface="宋体"/>
              </a:rPr>
              <a:t>作</a:t>
            </a:r>
            <a:r>
              <a:rPr sz="3950" spc="275" dirty="0">
                <a:solidFill>
                  <a:srgbClr val="7C7E7E"/>
                </a:solidFill>
                <a:latin typeface="宋体"/>
                <a:cs typeface="宋体"/>
              </a:rPr>
              <a:t>情况</a:t>
            </a:r>
            <a:endParaRPr sz="3950">
              <a:latin typeface="宋体"/>
              <a:cs typeface="宋体"/>
            </a:endParaRPr>
          </a:p>
          <a:p>
            <a:pPr marL="26670">
              <a:lnSpc>
                <a:spcPts val="2265"/>
              </a:lnSpc>
              <a:spcBef>
                <a:spcPts val="3379"/>
              </a:spcBef>
            </a:pPr>
            <a:r>
              <a:rPr sz="1900" spc="55" dirty="0">
                <a:solidFill>
                  <a:srgbClr val="5D5D5D"/>
                </a:solidFill>
                <a:latin typeface="宋体"/>
                <a:cs typeface="宋体"/>
              </a:rPr>
              <a:t>这里输入简单的文字概述这里输入简单文字概述这</a:t>
            </a:r>
            <a:endParaRPr sz="1900">
              <a:latin typeface="宋体"/>
              <a:cs typeface="宋体"/>
            </a:endParaRPr>
          </a:p>
        </p:txBody>
      </p:sp>
      <p:sp>
        <p:nvSpPr>
          <p:cNvPr id="26" name="object 26"/>
          <p:cNvSpPr txBox="1"/>
          <p:nvPr/>
        </p:nvSpPr>
        <p:spPr>
          <a:xfrm>
            <a:off x="10617647" y="4318000"/>
            <a:ext cx="5493385" cy="288290"/>
          </a:xfrm>
          <a:prstGeom prst="rect">
            <a:avLst/>
          </a:prstGeom>
        </p:spPr>
        <p:txBody>
          <a:bodyPr vert="horz" wrap="square" lIns="0" tIns="0" rIns="0" bIns="0" rtlCol="0">
            <a:spAutoFit/>
          </a:bodyPr>
          <a:lstStyle/>
          <a:p>
            <a:pPr marL="12700">
              <a:lnSpc>
                <a:spcPts val="2265"/>
              </a:lnSpc>
            </a:pPr>
            <a:r>
              <a:rPr sz="1900" spc="55" dirty="0">
                <a:solidFill>
                  <a:srgbClr val="5D5D5D"/>
                </a:solidFill>
                <a:latin typeface="宋体"/>
                <a:cs typeface="宋体"/>
              </a:rPr>
              <a:t>里输入简单的文字概述这里入简单的文字概述这里</a:t>
            </a:r>
            <a:endParaRPr sz="1900">
              <a:latin typeface="宋体"/>
              <a:cs typeface="宋体"/>
            </a:endParaRPr>
          </a:p>
        </p:txBody>
      </p:sp>
      <p:sp>
        <p:nvSpPr>
          <p:cNvPr id="27" name="object 27"/>
          <p:cNvSpPr txBox="1"/>
          <p:nvPr/>
        </p:nvSpPr>
        <p:spPr>
          <a:xfrm>
            <a:off x="10621416" y="4762500"/>
            <a:ext cx="5493385" cy="288290"/>
          </a:xfrm>
          <a:prstGeom prst="rect">
            <a:avLst/>
          </a:prstGeom>
        </p:spPr>
        <p:txBody>
          <a:bodyPr vert="horz" wrap="square" lIns="0" tIns="0" rIns="0" bIns="0" rtlCol="0">
            <a:spAutoFit/>
          </a:bodyPr>
          <a:lstStyle/>
          <a:p>
            <a:pPr marL="12700">
              <a:lnSpc>
                <a:spcPts val="2265"/>
              </a:lnSpc>
            </a:pPr>
            <a:r>
              <a:rPr sz="1900" spc="55" dirty="0">
                <a:solidFill>
                  <a:srgbClr val="5D5D5D"/>
                </a:solidFill>
                <a:latin typeface="宋体"/>
                <a:cs typeface="宋体"/>
              </a:rPr>
              <a:t>输入述简单的文字概述这里输入简单的文字概述这</a:t>
            </a:r>
            <a:endParaRPr sz="1900">
              <a:latin typeface="宋体"/>
              <a:cs typeface="宋体"/>
            </a:endParaRPr>
          </a:p>
        </p:txBody>
      </p:sp>
      <p:sp>
        <p:nvSpPr>
          <p:cNvPr id="28" name="object 28"/>
          <p:cNvSpPr txBox="1"/>
          <p:nvPr/>
        </p:nvSpPr>
        <p:spPr>
          <a:xfrm>
            <a:off x="10617647" y="5207000"/>
            <a:ext cx="5245100" cy="288290"/>
          </a:xfrm>
          <a:prstGeom prst="rect">
            <a:avLst/>
          </a:prstGeom>
        </p:spPr>
        <p:txBody>
          <a:bodyPr vert="horz" wrap="square" lIns="0" tIns="0" rIns="0" bIns="0" rtlCol="0">
            <a:spAutoFit/>
          </a:bodyPr>
          <a:lstStyle/>
          <a:p>
            <a:pPr marL="12700">
              <a:lnSpc>
                <a:spcPts val="2265"/>
              </a:lnSpc>
            </a:pPr>
            <a:r>
              <a:rPr sz="1900" spc="55" dirty="0">
                <a:solidFill>
                  <a:srgbClr val="5D5D5D"/>
                </a:solidFill>
                <a:latin typeface="宋体"/>
                <a:cs typeface="宋体"/>
              </a:rPr>
              <a:t>里输入简单的文字概述这里输入简单的文字概述</a:t>
            </a:r>
            <a:endParaRPr sz="1900">
              <a:latin typeface="宋体"/>
              <a:cs typeface="宋体"/>
            </a:endParaRPr>
          </a:p>
        </p:txBody>
      </p:sp>
      <p:sp>
        <p:nvSpPr>
          <p:cNvPr id="29" name="object 29"/>
          <p:cNvSpPr/>
          <p:nvPr/>
        </p:nvSpPr>
        <p:spPr>
          <a:xfrm>
            <a:off x="11253490" y="6417810"/>
            <a:ext cx="1991995" cy="392430"/>
          </a:xfrm>
          <a:custGeom>
            <a:avLst/>
            <a:gdLst/>
            <a:ahLst/>
            <a:cxnLst/>
            <a:rect l="l" t="t" r="r" b="b"/>
            <a:pathLst>
              <a:path w="1991994" h="392429">
                <a:moveTo>
                  <a:pt x="0" y="0"/>
                </a:moveTo>
                <a:lnTo>
                  <a:pt x="1991942" y="0"/>
                </a:lnTo>
                <a:lnTo>
                  <a:pt x="1991942" y="392007"/>
                </a:lnTo>
                <a:lnTo>
                  <a:pt x="0" y="392007"/>
                </a:lnTo>
                <a:lnTo>
                  <a:pt x="0" y="0"/>
                </a:lnTo>
                <a:close/>
              </a:path>
            </a:pathLst>
          </a:custGeom>
          <a:solidFill>
            <a:srgbClr val="F46D5B"/>
          </a:solidFill>
        </p:spPr>
        <p:txBody>
          <a:bodyPr wrap="square" lIns="0" tIns="0" rIns="0" bIns="0" rtlCol="0"/>
          <a:lstStyle/>
          <a:p>
            <a:endParaRPr/>
          </a:p>
        </p:txBody>
      </p:sp>
      <p:sp>
        <p:nvSpPr>
          <p:cNvPr id="30" name="object 30"/>
          <p:cNvSpPr txBox="1"/>
          <p:nvPr/>
        </p:nvSpPr>
        <p:spPr>
          <a:xfrm>
            <a:off x="11240790" y="6419850"/>
            <a:ext cx="2072639" cy="375920"/>
          </a:xfrm>
          <a:prstGeom prst="rect">
            <a:avLst/>
          </a:prstGeom>
        </p:spPr>
        <p:txBody>
          <a:bodyPr vert="horz" wrap="square" lIns="0" tIns="0" rIns="0" bIns="0" rtlCol="0">
            <a:spAutoFit/>
          </a:bodyPr>
          <a:lstStyle/>
          <a:p>
            <a:pPr marL="12700">
              <a:lnSpc>
                <a:spcPct val="100000"/>
              </a:lnSpc>
            </a:pPr>
            <a:r>
              <a:rPr sz="2300" spc="-185" dirty="0">
                <a:solidFill>
                  <a:srgbClr val="F9E4DB"/>
                </a:solidFill>
                <a:latin typeface="宋体"/>
                <a:cs typeface="宋体"/>
              </a:rPr>
              <a:t>计划完成：</a:t>
            </a:r>
            <a:r>
              <a:rPr sz="2300" spc="-570" dirty="0">
                <a:solidFill>
                  <a:srgbClr val="F9E4DB"/>
                </a:solidFill>
                <a:latin typeface="宋体"/>
                <a:cs typeface="宋体"/>
              </a:rPr>
              <a:t> </a:t>
            </a:r>
            <a:r>
              <a:rPr sz="2350" spc="140" dirty="0">
                <a:solidFill>
                  <a:srgbClr val="F9E4DB"/>
                </a:solidFill>
                <a:latin typeface="Times New Roman"/>
                <a:cs typeface="Times New Roman"/>
              </a:rPr>
              <a:t>56%</a:t>
            </a:r>
            <a:endParaRPr sz="2350">
              <a:latin typeface="Times New Roman"/>
              <a:cs typeface="Times New Roman"/>
            </a:endParaRPr>
          </a:p>
        </p:txBody>
      </p:sp>
      <p:sp>
        <p:nvSpPr>
          <p:cNvPr id="31" name="object 31"/>
          <p:cNvSpPr txBox="1"/>
          <p:nvPr/>
        </p:nvSpPr>
        <p:spPr>
          <a:xfrm>
            <a:off x="11272043" y="7154776"/>
            <a:ext cx="2781300" cy="380365"/>
          </a:xfrm>
          <a:prstGeom prst="rect">
            <a:avLst/>
          </a:prstGeom>
          <a:solidFill>
            <a:srgbClr val="F46D5B"/>
          </a:solidFill>
        </p:spPr>
        <p:txBody>
          <a:bodyPr vert="horz" wrap="square" lIns="0" tIns="0" rIns="0" bIns="0" rtlCol="0">
            <a:spAutoFit/>
          </a:bodyPr>
          <a:lstStyle/>
          <a:p>
            <a:pPr>
              <a:lnSpc>
                <a:spcPts val="2725"/>
              </a:lnSpc>
            </a:pPr>
            <a:r>
              <a:rPr sz="2300" spc="-165" dirty="0">
                <a:solidFill>
                  <a:srgbClr val="F9E4DB"/>
                </a:solidFill>
                <a:latin typeface="宋体"/>
                <a:cs typeface="宋体"/>
              </a:rPr>
              <a:t>实际完成数目：</a:t>
            </a:r>
            <a:r>
              <a:rPr sz="2300" spc="-350" dirty="0">
                <a:solidFill>
                  <a:srgbClr val="F9E4DB"/>
                </a:solidFill>
                <a:latin typeface="宋体"/>
                <a:cs typeface="宋体"/>
              </a:rPr>
              <a:t> </a:t>
            </a:r>
            <a:r>
              <a:rPr sz="2250" spc="-25" dirty="0">
                <a:solidFill>
                  <a:srgbClr val="F9E4DB"/>
                </a:solidFill>
                <a:latin typeface="Arial"/>
                <a:cs typeface="Arial"/>
              </a:rPr>
              <a:t>820</a:t>
            </a:r>
            <a:endParaRPr sz="2250">
              <a:latin typeface="Arial"/>
              <a:cs typeface="Arial"/>
            </a:endParaRPr>
          </a:p>
        </p:txBody>
      </p:sp>
      <p:sp>
        <p:nvSpPr>
          <p:cNvPr id="32" name="object 32"/>
          <p:cNvSpPr txBox="1"/>
          <p:nvPr/>
        </p:nvSpPr>
        <p:spPr>
          <a:xfrm>
            <a:off x="13748549" y="7150100"/>
            <a:ext cx="346710" cy="346075"/>
          </a:xfrm>
          <a:prstGeom prst="rect">
            <a:avLst/>
          </a:prstGeom>
        </p:spPr>
        <p:txBody>
          <a:bodyPr vert="horz" wrap="square" lIns="0" tIns="0" rIns="0" bIns="0" rtlCol="0">
            <a:spAutoFit/>
          </a:bodyPr>
          <a:lstStyle/>
          <a:p>
            <a:pPr marL="12700">
              <a:lnSpc>
                <a:spcPts val="2725"/>
              </a:lnSpc>
            </a:pPr>
            <a:r>
              <a:rPr sz="2300" spc="229" dirty="0">
                <a:solidFill>
                  <a:srgbClr val="F9E4DB"/>
                </a:solidFill>
                <a:latin typeface="宋体"/>
                <a:cs typeface="宋体"/>
              </a:rPr>
              <a:t>万</a:t>
            </a:r>
            <a:endParaRPr sz="2300">
              <a:latin typeface="宋体"/>
              <a:cs typeface="宋体"/>
            </a:endParaRPr>
          </a:p>
        </p:txBody>
      </p:sp>
      <p:sp>
        <p:nvSpPr>
          <p:cNvPr id="33" name="object 33"/>
          <p:cNvSpPr txBox="1"/>
          <p:nvPr/>
        </p:nvSpPr>
        <p:spPr>
          <a:xfrm>
            <a:off x="11275765" y="7992610"/>
            <a:ext cx="1952625" cy="392430"/>
          </a:xfrm>
          <a:prstGeom prst="rect">
            <a:avLst/>
          </a:prstGeom>
          <a:solidFill>
            <a:srgbClr val="F46D5B"/>
          </a:solidFill>
        </p:spPr>
        <p:txBody>
          <a:bodyPr vert="horz" wrap="square" lIns="0" tIns="1905" rIns="0" bIns="0" rtlCol="0">
            <a:spAutoFit/>
          </a:bodyPr>
          <a:lstStyle/>
          <a:p>
            <a:pPr>
              <a:lnSpc>
                <a:spcPct val="100000"/>
              </a:lnSpc>
              <a:spcBef>
                <a:spcPts val="15"/>
              </a:spcBef>
            </a:pPr>
            <a:r>
              <a:rPr sz="2300" spc="-210" dirty="0">
                <a:solidFill>
                  <a:srgbClr val="F9E4DB"/>
                </a:solidFill>
                <a:latin typeface="宋体"/>
                <a:cs typeface="宋体"/>
              </a:rPr>
              <a:t>回款数：</a:t>
            </a:r>
            <a:r>
              <a:rPr sz="2300" spc="-360" dirty="0">
                <a:solidFill>
                  <a:srgbClr val="F9E4DB"/>
                </a:solidFill>
                <a:latin typeface="宋体"/>
                <a:cs typeface="宋体"/>
              </a:rPr>
              <a:t> </a:t>
            </a:r>
            <a:r>
              <a:rPr sz="2350" spc="-110" dirty="0">
                <a:solidFill>
                  <a:srgbClr val="F9E4DB"/>
                </a:solidFill>
                <a:latin typeface="Times New Roman"/>
                <a:cs typeface="Times New Roman"/>
              </a:rPr>
              <a:t>64</a:t>
            </a:r>
            <a:r>
              <a:rPr sz="2350" spc="-140" dirty="0">
                <a:solidFill>
                  <a:srgbClr val="F9E4DB"/>
                </a:solidFill>
                <a:latin typeface="Times New Roman"/>
                <a:cs typeface="Times New Roman"/>
              </a:rPr>
              <a:t> </a:t>
            </a:r>
            <a:r>
              <a:rPr sz="2350" spc="-110" dirty="0">
                <a:solidFill>
                  <a:srgbClr val="F9E4DB"/>
                </a:solidFill>
                <a:latin typeface="Times New Roman"/>
                <a:cs typeface="Times New Roman"/>
              </a:rPr>
              <a:t>0</a:t>
            </a:r>
            <a:endParaRPr sz="2350">
              <a:latin typeface="Times New Roman"/>
              <a:cs typeface="Times New Roman"/>
            </a:endParaRPr>
          </a:p>
        </p:txBody>
      </p:sp>
      <p:sp>
        <p:nvSpPr>
          <p:cNvPr id="34" name="object 34"/>
          <p:cNvSpPr txBox="1"/>
          <p:nvPr/>
        </p:nvSpPr>
        <p:spPr>
          <a:xfrm>
            <a:off x="12923049" y="8001000"/>
            <a:ext cx="338455" cy="346075"/>
          </a:xfrm>
          <a:prstGeom prst="rect">
            <a:avLst/>
          </a:prstGeom>
        </p:spPr>
        <p:txBody>
          <a:bodyPr vert="horz" wrap="square" lIns="0" tIns="0" rIns="0" bIns="0" rtlCol="0">
            <a:spAutoFit/>
          </a:bodyPr>
          <a:lstStyle/>
          <a:p>
            <a:pPr marL="12700">
              <a:lnSpc>
                <a:spcPts val="2725"/>
              </a:lnSpc>
            </a:pPr>
            <a:r>
              <a:rPr sz="2300" spc="160" dirty="0">
                <a:solidFill>
                  <a:srgbClr val="F9E4DB"/>
                </a:solidFill>
                <a:latin typeface="宋体"/>
                <a:cs typeface="宋体"/>
              </a:rPr>
              <a:t>万</a:t>
            </a:r>
            <a:endParaRPr sz="2300">
              <a:latin typeface="宋体"/>
              <a:cs typeface="宋体"/>
            </a:endParaRPr>
          </a:p>
        </p:txBody>
      </p:sp>
      <p:sp>
        <p:nvSpPr>
          <p:cNvPr id="35" name="object 35"/>
          <p:cNvSpPr/>
          <p:nvPr/>
        </p:nvSpPr>
        <p:spPr>
          <a:xfrm>
            <a:off x="17104360" y="9876951"/>
            <a:ext cx="454659" cy="410209"/>
          </a:xfrm>
          <a:custGeom>
            <a:avLst/>
            <a:gdLst/>
            <a:ahLst/>
            <a:cxnLst/>
            <a:rect l="l" t="t" r="r" b="b"/>
            <a:pathLst>
              <a:path w="454659" h="410209">
                <a:moveTo>
                  <a:pt x="0" y="0"/>
                </a:moveTo>
                <a:lnTo>
                  <a:pt x="454372" y="0"/>
                </a:lnTo>
                <a:lnTo>
                  <a:pt x="454372" y="410048"/>
                </a:lnTo>
                <a:lnTo>
                  <a:pt x="0" y="410048"/>
                </a:lnTo>
                <a:lnTo>
                  <a:pt x="0" y="0"/>
                </a:lnTo>
                <a:close/>
              </a:path>
            </a:pathLst>
          </a:custGeom>
          <a:solidFill>
            <a:srgbClr val="DDF6FB"/>
          </a:solidFill>
        </p:spPr>
        <p:txBody>
          <a:bodyPr wrap="square" lIns="0" tIns="0" rIns="0" bIns="0" rtlCol="0"/>
          <a:lstStyle/>
          <a:p>
            <a:endParaRPr/>
          </a:p>
        </p:txBody>
      </p:sp>
      <p:sp>
        <p:nvSpPr>
          <p:cNvPr id="36" name="object 36"/>
          <p:cNvSpPr txBox="1"/>
          <p:nvPr/>
        </p:nvSpPr>
        <p:spPr>
          <a:xfrm>
            <a:off x="17262716" y="9584076"/>
            <a:ext cx="259079" cy="640080"/>
          </a:xfrm>
          <a:prstGeom prst="rect">
            <a:avLst/>
          </a:prstGeom>
        </p:spPr>
        <p:txBody>
          <a:bodyPr vert="eaVert" wrap="square" lIns="0" tIns="0" rIns="0" bIns="0" rtlCol="0">
            <a:spAutoFit/>
          </a:bodyPr>
          <a:lstStyle/>
          <a:p>
            <a:pPr marL="12700">
              <a:lnSpc>
                <a:spcPct val="40000"/>
              </a:lnSpc>
            </a:pPr>
            <a:r>
              <a:rPr sz="3550" spc="-2965" dirty="0">
                <a:solidFill>
                  <a:srgbClr val="41A1F6"/>
                </a:solidFill>
                <a:latin typeface="宋体"/>
                <a:cs typeface="宋体"/>
              </a:rPr>
              <a:t>r</a:t>
            </a:r>
            <a:r>
              <a:rPr sz="3550" spc="-3050" dirty="0">
                <a:solidFill>
                  <a:srgbClr val="41A1F6"/>
                </a:solidFill>
                <a:latin typeface="宋体"/>
                <a:cs typeface="宋体"/>
              </a:rPr>
              <a:t>.</a:t>
            </a:r>
            <a:r>
              <a:rPr sz="3550" spc="-3350" dirty="0">
                <a:solidFill>
                  <a:srgbClr val="A5B5CC"/>
                </a:solidFill>
                <a:latin typeface="宋体"/>
                <a:cs typeface="宋体"/>
              </a:rPr>
              <a:t>.</a:t>
            </a:r>
            <a:r>
              <a:rPr sz="3550" dirty="0">
                <a:solidFill>
                  <a:srgbClr val="41A1F6"/>
                </a:solidFill>
                <a:latin typeface="宋体"/>
                <a:cs typeface="宋体"/>
              </a:rPr>
              <a:t>.</a:t>
            </a:r>
            <a:endParaRPr sz="3550">
              <a:latin typeface="宋体"/>
              <a:cs typeface="宋体"/>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908800" y="6705600"/>
            <a:ext cx="1143000" cy="4826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2827000" y="5486400"/>
            <a:ext cx="2489200" cy="15494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632200" y="7315200"/>
            <a:ext cx="1117600" cy="48260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10210800" y="7721600"/>
            <a:ext cx="1143000" cy="482600"/>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0" y="9702800"/>
            <a:ext cx="16713200" cy="558800"/>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17678400" y="9702800"/>
            <a:ext cx="584200" cy="558800"/>
          </a:xfrm>
          <a:prstGeom prst="rect">
            <a:avLst/>
          </a:prstGeom>
          <a:blipFill>
            <a:blip r:embed="rId7" cstate="print"/>
            <a:stretch>
              <a:fillRect/>
            </a:stretch>
          </a:blipFill>
        </p:spPr>
        <p:txBody>
          <a:bodyPr wrap="square" lIns="0" tIns="0" rIns="0" bIns="0" rtlCol="0"/>
          <a:lstStyle/>
          <a:p>
            <a:endParaRPr/>
          </a:p>
        </p:txBody>
      </p:sp>
      <p:sp>
        <p:nvSpPr>
          <p:cNvPr id="8" name="object 8"/>
          <p:cNvSpPr/>
          <p:nvPr/>
        </p:nvSpPr>
        <p:spPr>
          <a:xfrm>
            <a:off x="6223000" y="6381750"/>
            <a:ext cx="2451100" cy="0"/>
          </a:xfrm>
          <a:custGeom>
            <a:avLst/>
            <a:gdLst/>
            <a:ahLst/>
            <a:cxnLst/>
            <a:rect l="l" t="t" r="r" b="b"/>
            <a:pathLst>
              <a:path w="2451100">
                <a:moveTo>
                  <a:pt x="0" y="0"/>
                </a:moveTo>
                <a:lnTo>
                  <a:pt x="2451100" y="0"/>
                </a:lnTo>
              </a:path>
            </a:pathLst>
          </a:custGeom>
          <a:ln w="50800">
            <a:solidFill>
              <a:srgbClr val="67BCB8"/>
            </a:solidFill>
          </a:ln>
        </p:spPr>
        <p:txBody>
          <a:bodyPr wrap="square" lIns="0" tIns="0" rIns="0" bIns="0" rtlCol="0"/>
          <a:lstStyle/>
          <a:p>
            <a:endParaRPr/>
          </a:p>
        </p:txBody>
      </p:sp>
      <p:sp>
        <p:nvSpPr>
          <p:cNvPr id="9" name="object 9"/>
          <p:cNvSpPr/>
          <p:nvPr/>
        </p:nvSpPr>
        <p:spPr>
          <a:xfrm>
            <a:off x="2921000" y="6902450"/>
            <a:ext cx="2451100" cy="0"/>
          </a:xfrm>
          <a:custGeom>
            <a:avLst/>
            <a:gdLst/>
            <a:ahLst/>
            <a:cxnLst/>
            <a:rect l="l" t="t" r="r" b="b"/>
            <a:pathLst>
              <a:path w="2451100">
                <a:moveTo>
                  <a:pt x="0" y="0"/>
                </a:moveTo>
                <a:lnTo>
                  <a:pt x="2451100" y="0"/>
                </a:lnTo>
              </a:path>
            </a:pathLst>
          </a:custGeom>
          <a:ln w="63500">
            <a:solidFill>
              <a:srgbClr val="8CBC67"/>
            </a:solidFill>
          </a:ln>
        </p:spPr>
        <p:txBody>
          <a:bodyPr wrap="square" lIns="0" tIns="0" rIns="0" bIns="0" rtlCol="0"/>
          <a:lstStyle/>
          <a:p>
            <a:endParaRPr/>
          </a:p>
        </p:txBody>
      </p:sp>
      <p:sp>
        <p:nvSpPr>
          <p:cNvPr id="10" name="object 10"/>
          <p:cNvSpPr/>
          <p:nvPr/>
        </p:nvSpPr>
        <p:spPr>
          <a:xfrm>
            <a:off x="9537700" y="7372350"/>
            <a:ext cx="2438400" cy="0"/>
          </a:xfrm>
          <a:custGeom>
            <a:avLst/>
            <a:gdLst/>
            <a:ahLst/>
            <a:cxnLst/>
            <a:rect l="l" t="t" r="r" b="b"/>
            <a:pathLst>
              <a:path w="2438400">
                <a:moveTo>
                  <a:pt x="0" y="0"/>
                </a:moveTo>
                <a:lnTo>
                  <a:pt x="2438400" y="0"/>
                </a:lnTo>
              </a:path>
            </a:pathLst>
          </a:custGeom>
          <a:ln w="63500">
            <a:solidFill>
              <a:srgbClr val="F76B5B"/>
            </a:solidFill>
          </a:ln>
        </p:spPr>
        <p:txBody>
          <a:bodyPr wrap="square" lIns="0" tIns="0" rIns="0" bIns="0" rtlCol="0"/>
          <a:lstStyle/>
          <a:p>
            <a:endParaRPr/>
          </a:p>
        </p:txBody>
      </p:sp>
      <p:sp>
        <p:nvSpPr>
          <p:cNvPr id="11" name="object 11"/>
          <p:cNvSpPr/>
          <p:nvPr/>
        </p:nvSpPr>
        <p:spPr>
          <a:xfrm>
            <a:off x="627856" y="175366"/>
            <a:ext cx="922019" cy="918210"/>
          </a:xfrm>
          <a:custGeom>
            <a:avLst/>
            <a:gdLst/>
            <a:ahLst/>
            <a:cxnLst/>
            <a:rect l="l" t="t" r="r" b="b"/>
            <a:pathLst>
              <a:path w="922019" h="918210">
                <a:moveTo>
                  <a:pt x="0" y="0"/>
                </a:moveTo>
                <a:lnTo>
                  <a:pt x="921543" y="0"/>
                </a:lnTo>
                <a:lnTo>
                  <a:pt x="921543" y="917971"/>
                </a:lnTo>
                <a:lnTo>
                  <a:pt x="0" y="917971"/>
                </a:lnTo>
                <a:lnTo>
                  <a:pt x="0" y="0"/>
                </a:lnTo>
                <a:close/>
              </a:path>
            </a:pathLst>
          </a:custGeom>
          <a:solidFill>
            <a:srgbClr val="679C3F"/>
          </a:solidFill>
        </p:spPr>
        <p:txBody>
          <a:bodyPr wrap="square" lIns="0" tIns="0" rIns="0" bIns="0" rtlCol="0"/>
          <a:lstStyle/>
          <a:p>
            <a:endParaRPr/>
          </a:p>
        </p:txBody>
      </p:sp>
      <p:sp>
        <p:nvSpPr>
          <p:cNvPr id="12" name="object 12"/>
          <p:cNvSpPr txBox="1"/>
          <p:nvPr/>
        </p:nvSpPr>
        <p:spPr>
          <a:xfrm>
            <a:off x="849157" y="137020"/>
            <a:ext cx="482600" cy="939800"/>
          </a:xfrm>
          <a:prstGeom prst="rect">
            <a:avLst/>
          </a:prstGeom>
        </p:spPr>
        <p:txBody>
          <a:bodyPr vert="eaVert" wrap="square" lIns="0" tIns="0" rIns="0" bIns="0" rtlCol="0">
            <a:spAutoFit/>
          </a:bodyPr>
          <a:lstStyle/>
          <a:p>
            <a:pPr marL="12700">
              <a:lnSpc>
                <a:spcPct val="40000"/>
              </a:lnSpc>
            </a:pPr>
            <a:r>
              <a:rPr sz="7200" dirty="0">
                <a:solidFill>
                  <a:srgbClr val="E4E9E4"/>
                </a:solidFill>
                <a:latin typeface="宋体"/>
                <a:cs typeface="宋体"/>
              </a:rPr>
              <a:t>C</a:t>
            </a:r>
            <a:endParaRPr sz="7200">
              <a:latin typeface="宋体"/>
              <a:cs typeface="宋体"/>
            </a:endParaRPr>
          </a:p>
        </p:txBody>
      </p:sp>
      <p:sp>
        <p:nvSpPr>
          <p:cNvPr id="13" name="object 13"/>
          <p:cNvSpPr txBox="1">
            <a:spLocks noGrp="1"/>
          </p:cNvSpPr>
          <p:nvPr>
            <p:ph type="title"/>
          </p:nvPr>
        </p:nvSpPr>
        <p:spPr>
          <a:xfrm>
            <a:off x="1728191" y="749300"/>
            <a:ext cx="3212465" cy="607060"/>
          </a:xfrm>
          <a:prstGeom prst="rect">
            <a:avLst/>
          </a:prstGeom>
        </p:spPr>
        <p:txBody>
          <a:bodyPr vert="horz" wrap="square" lIns="0" tIns="0" rIns="0" bIns="0" rtlCol="0">
            <a:spAutoFit/>
          </a:bodyPr>
          <a:lstStyle/>
          <a:p>
            <a:pPr marL="12700">
              <a:lnSpc>
                <a:spcPts val="4775"/>
              </a:lnSpc>
            </a:pPr>
            <a:r>
              <a:rPr sz="4100" spc="80" dirty="0">
                <a:solidFill>
                  <a:srgbClr val="8C8C8C"/>
                </a:solidFill>
              </a:rPr>
              <a:t>添加标题内容</a:t>
            </a:r>
            <a:endParaRPr sz="4100"/>
          </a:p>
        </p:txBody>
      </p:sp>
      <p:sp>
        <p:nvSpPr>
          <p:cNvPr id="14" name="object 14"/>
          <p:cNvSpPr txBox="1"/>
          <p:nvPr/>
        </p:nvSpPr>
        <p:spPr>
          <a:xfrm>
            <a:off x="1848190" y="2705100"/>
            <a:ext cx="3089910" cy="433070"/>
          </a:xfrm>
          <a:prstGeom prst="rect">
            <a:avLst/>
          </a:prstGeom>
        </p:spPr>
        <p:txBody>
          <a:bodyPr vert="horz" wrap="square" lIns="0" tIns="0" rIns="0" bIns="0" rtlCol="0">
            <a:spAutoFit/>
          </a:bodyPr>
          <a:lstStyle/>
          <a:p>
            <a:pPr marL="12700">
              <a:lnSpc>
                <a:spcPts val="3410"/>
              </a:lnSpc>
            </a:pPr>
            <a:r>
              <a:rPr sz="2900" spc="114" dirty="0">
                <a:solidFill>
                  <a:srgbClr val="8C8C8C"/>
                </a:solidFill>
                <a:latin typeface="宋体"/>
                <a:cs typeface="宋体"/>
              </a:rPr>
              <a:t>点击此处添加标题</a:t>
            </a:r>
            <a:endParaRPr sz="2900">
              <a:latin typeface="宋体"/>
              <a:cs typeface="宋体"/>
            </a:endParaRPr>
          </a:p>
        </p:txBody>
      </p:sp>
      <p:sp>
        <p:nvSpPr>
          <p:cNvPr id="15" name="object 15"/>
          <p:cNvSpPr txBox="1"/>
          <p:nvPr/>
        </p:nvSpPr>
        <p:spPr>
          <a:xfrm>
            <a:off x="1854423" y="3346475"/>
            <a:ext cx="8115300" cy="1651000"/>
          </a:xfrm>
          <a:prstGeom prst="rect">
            <a:avLst/>
          </a:prstGeom>
        </p:spPr>
        <p:txBody>
          <a:bodyPr vert="horz" wrap="square" lIns="0" tIns="0" rIns="0" bIns="0" rtlCol="0">
            <a:spAutoFit/>
          </a:bodyPr>
          <a:lstStyle/>
          <a:p>
            <a:pPr marL="12700" marR="67945" indent="14604" algn="just">
              <a:lnSpc>
                <a:spcPct val="123800"/>
              </a:lnSpc>
            </a:pPr>
            <a:r>
              <a:rPr sz="1750" spc="50" dirty="0">
                <a:solidFill>
                  <a:srgbClr val="8C8C8C"/>
                </a:solidFill>
                <a:latin typeface="宋体"/>
                <a:cs typeface="宋体"/>
              </a:rPr>
              <a:t>您的内容打在这里，或者通过要制您的文本后，在此框中选择粘贴，并选择只保 </a:t>
            </a:r>
            <a:r>
              <a:rPr sz="1750" spc="-35" dirty="0">
                <a:solidFill>
                  <a:srgbClr val="8C8C8C"/>
                </a:solidFill>
                <a:latin typeface="宋体"/>
                <a:cs typeface="宋体"/>
              </a:rPr>
              <a:t>留文字。您的内容打在这里。</a:t>
            </a:r>
            <a:endParaRPr sz="1750">
              <a:latin typeface="宋体"/>
              <a:cs typeface="宋体"/>
            </a:endParaRPr>
          </a:p>
          <a:p>
            <a:pPr marL="12700" marR="5080" indent="14604" algn="just">
              <a:lnSpc>
                <a:spcPct val="123800"/>
              </a:lnSpc>
            </a:pPr>
            <a:r>
              <a:rPr sz="1750" spc="50" dirty="0">
                <a:solidFill>
                  <a:srgbClr val="8C8C8C"/>
                </a:solidFill>
                <a:latin typeface="宋体"/>
                <a:cs typeface="宋体"/>
              </a:rPr>
              <a:t>您的内容打在这里，或者通过樊制您的文本后，在此框中选择粘贴，并选择只保 </a:t>
            </a:r>
            <a:r>
              <a:rPr sz="1750" spc="65" dirty="0">
                <a:solidFill>
                  <a:srgbClr val="8C8C8C"/>
                </a:solidFill>
                <a:latin typeface="宋体"/>
                <a:cs typeface="宋体"/>
              </a:rPr>
              <a:t>留文字。您的内容打在这里。您的内容打在这里，或者通过要制您的文本后，在 </a:t>
            </a:r>
            <a:r>
              <a:rPr sz="1750" spc="15" dirty="0">
                <a:solidFill>
                  <a:srgbClr val="8C8C8C"/>
                </a:solidFill>
                <a:latin typeface="宋体"/>
                <a:cs typeface="宋体"/>
              </a:rPr>
              <a:t>此框中选择粘贴，并选择只保留文字。您的内容打在这里。</a:t>
            </a:r>
            <a:endParaRPr sz="1750">
              <a:latin typeface="宋体"/>
              <a:cs typeface="宋体"/>
            </a:endParaRPr>
          </a:p>
        </p:txBody>
      </p:sp>
      <p:sp>
        <p:nvSpPr>
          <p:cNvPr id="16" name="object 16"/>
          <p:cNvSpPr txBox="1"/>
          <p:nvPr/>
        </p:nvSpPr>
        <p:spPr>
          <a:xfrm>
            <a:off x="13282510" y="4737100"/>
            <a:ext cx="1557655" cy="433070"/>
          </a:xfrm>
          <a:prstGeom prst="rect">
            <a:avLst/>
          </a:prstGeom>
        </p:spPr>
        <p:txBody>
          <a:bodyPr vert="horz" wrap="square" lIns="0" tIns="0" rIns="0" bIns="0" rtlCol="0">
            <a:spAutoFit/>
          </a:bodyPr>
          <a:lstStyle/>
          <a:p>
            <a:pPr marL="12700">
              <a:lnSpc>
                <a:spcPts val="3410"/>
              </a:lnSpc>
            </a:pPr>
            <a:r>
              <a:rPr sz="2900" spc="114" dirty="0">
                <a:solidFill>
                  <a:srgbClr val="F4C459"/>
                </a:solidFill>
                <a:latin typeface="宋体"/>
                <a:cs typeface="宋体"/>
              </a:rPr>
              <a:t>第四季度</a:t>
            </a:r>
            <a:endParaRPr sz="2900">
              <a:latin typeface="宋体"/>
              <a:cs typeface="宋体"/>
            </a:endParaRPr>
          </a:p>
        </p:txBody>
      </p:sp>
      <p:sp>
        <p:nvSpPr>
          <p:cNvPr id="17" name="object 17"/>
          <p:cNvSpPr txBox="1"/>
          <p:nvPr/>
        </p:nvSpPr>
        <p:spPr>
          <a:xfrm>
            <a:off x="3338413" y="5600700"/>
            <a:ext cx="8188959" cy="1449070"/>
          </a:xfrm>
          <a:prstGeom prst="rect">
            <a:avLst/>
          </a:prstGeom>
        </p:spPr>
        <p:txBody>
          <a:bodyPr vert="horz" wrap="square" lIns="0" tIns="0" rIns="0" bIns="0" rtlCol="0">
            <a:spAutoFit/>
          </a:bodyPr>
          <a:lstStyle/>
          <a:p>
            <a:pPr marL="3327400">
              <a:lnSpc>
                <a:spcPct val="100000"/>
              </a:lnSpc>
            </a:pPr>
            <a:r>
              <a:rPr sz="2900" spc="145" dirty="0">
                <a:solidFill>
                  <a:srgbClr val="62BDB8"/>
                </a:solidFill>
                <a:latin typeface="宋体"/>
                <a:cs typeface="宋体"/>
              </a:rPr>
              <a:t>第二季度</a:t>
            </a:r>
            <a:endParaRPr sz="2900">
              <a:latin typeface="宋体"/>
              <a:cs typeface="宋体"/>
            </a:endParaRPr>
          </a:p>
          <a:p>
            <a:pPr marL="12700">
              <a:lnSpc>
                <a:spcPct val="100000"/>
              </a:lnSpc>
              <a:spcBef>
                <a:spcPts val="920"/>
              </a:spcBef>
            </a:pPr>
            <a:r>
              <a:rPr sz="2900" spc="145" dirty="0">
                <a:solidFill>
                  <a:srgbClr val="8CBC66"/>
                </a:solidFill>
                <a:latin typeface="宋体"/>
                <a:cs typeface="宋体"/>
              </a:rPr>
              <a:t>第一季度</a:t>
            </a:r>
            <a:endParaRPr sz="2900">
              <a:latin typeface="宋体"/>
              <a:cs typeface="宋体"/>
            </a:endParaRPr>
          </a:p>
          <a:p>
            <a:pPr marR="5080" algn="r">
              <a:lnSpc>
                <a:spcPts val="3410"/>
              </a:lnSpc>
              <a:spcBef>
                <a:spcPts val="120"/>
              </a:spcBef>
            </a:pPr>
            <a:r>
              <a:rPr sz="2900" spc="145" dirty="0">
                <a:solidFill>
                  <a:srgbClr val="F46B59"/>
                </a:solidFill>
                <a:latin typeface="宋体"/>
                <a:cs typeface="宋体"/>
              </a:rPr>
              <a:t>第三季度</a:t>
            </a:r>
            <a:endParaRPr sz="2900">
              <a:latin typeface="宋体"/>
              <a:cs typeface="宋体"/>
            </a:endParaRPr>
          </a:p>
        </p:txBody>
      </p:sp>
      <p:sp>
        <p:nvSpPr>
          <p:cNvPr id="18" name="object 18"/>
          <p:cNvSpPr txBox="1"/>
          <p:nvPr/>
        </p:nvSpPr>
        <p:spPr>
          <a:xfrm>
            <a:off x="17274286" y="9570618"/>
            <a:ext cx="330200" cy="635000"/>
          </a:xfrm>
          <a:prstGeom prst="rect">
            <a:avLst/>
          </a:prstGeom>
        </p:spPr>
        <p:txBody>
          <a:bodyPr vert="eaVert" wrap="square" lIns="0" tIns="0" rIns="0" bIns="0" rtlCol="0">
            <a:spAutoFit/>
          </a:bodyPr>
          <a:lstStyle/>
          <a:p>
            <a:pPr marL="12700">
              <a:lnSpc>
                <a:spcPct val="40000"/>
              </a:lnSpc>
            </a:pPr>
            <a:r>
              <a:rPr sz="4800" dirty="0">
                <a:solidFill>
                  <a:srgbClr val="41A1F9"/>
                </a:solidFill>
                <a:latin typeface="宋体"/>
                <a:cs typeface="宋体"/>
              </a:rPr>
              <a:t>.</a:t>
            </a:r>
            <a:endParaRPr sz="4800">
              <a:latin typeface="宋体"/>
              <a:cs typeface="宋体"/>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5948673" y="9864836"/>
            <a:ext cx="326390" cy="356870"/>
          </a:xfrm>
          <a:prstGeom prst="rect">
            <a:avLst/>
          </a:prstGeom>
        </p:spPr>
        <p:txBody>
          <a:bodyPr vert="vert" wrap="square" lIns="0" tIns="0" rIns="0" bIns="0" rtlCol="0">
            <a:spAutoFit/>
          </a:bodyPr>
          <a:lstStyle/>
          <a:p>
            <a:pPr marL="88900">
              <a:lnSpc>
                <a:spcPts val="969"/>
              </a:lnSpc>
            </a:pPr>
            <a:r>
              <a:rPr sz="2475" spc="-2287" baseline="-16835" dirty="0">
                <a:solidFill>
                  <a:srgbClr val="B6B6B6"/>
                </a:solidFill>
                <a:latin typeface="宋体"/>
                <a:cs typeface="宋体"/>
              </a:rPr>
              <a:t>、</a:t>
            </a:r>
            <a:r>
              <a:rPr sz="675" baseline="-86419" dirty="0">
                <a:solidFill>
                  <a:srgbClr val="B6B6B6"/>
                </a:solidFill>
                <a:latin typeface="宋体"/>
                <a:cs typeface="宋体"/>
              </a:rPr>
              <a:t>5 </a:t>
            </a:r>
            <a:r>
              <a:rPr sz="675" spc="75" baseline="-86419" dirty="0">
                <a:solidFill>
                  <a:srgbClr val="B6B6B6"/>
                </a:solidFill>
                <a:latin typeface="宋体"/>
                <a:cs typeface="宋体"/>
              </a:rPr>
              <a:t> </a:t>
            </a:r>
            <a:r>
              <a:rPr sz="1250" dirty="0">
                <a:solidFill>
                  <a:srgbClr val="A1A1A1"/>
                </a:solidFill>
                <a:latin typeface="宋体"/>
                <a:cs typeface="宋体"/>
              </a:rPr>
              <a:t>、</a:t>
            </a:r>
            <a:endParaRPr sz="1250">
              <a:latin typeface="宋体"/>
              <a:cs typeface="宋体"/>
            </a:endParaRPr>
          </a:p>
        </p:txBody>
      </p:sp>
      <p:sp>
        <p:nvSpPr>
          <p:cNvPr id="3" name="object 3"/>
          <p:cNvSpPr txBox="1"/>
          <p:nvPr/>
        </p:nvSpPr>
        <p:spPr>
          <a:xfrm>
            <a:off x="15847073" y="9937958"/>
            <a:ext cx="347345" cy="349250"/>
          </a:xfrm>
          <a:prstGeom prst="rect">
            <a:avLst/>
          </a:prstGeom>
        </p:spPr>
        <p:txBody>
          <a:bodyPr vert="vert" wrap="square" lIns="0" tIns="0" rIns="0" bIns="0" rtlCol="0">
            <a:spAutoFit/>
          </a:bodyPr>
          <a:lstStyle/>
          <a:p>
            <a:pPr>
              <a:lnSpc>
                <a:spcPts val="1785"/>
              </a:lnSpc>
            </a:pPr>
            <a:r>
              <a:rPr sz="2550" dirty="0">
                <a:solidFill>
                  <a:srgbClr val="A1A1A1"/>
                </a:solidFill>
                <a:latin typeface="宋体"/>
                <a:cs typeface="宋体"/>
              </a:rPr>
              <a:t>｀</a:t>
            </a:r>
            <a:endParaRPr sz="2550">
              <a:latin typeface="宋体"/>
              <a:cs typeface="宋体"/>
            </a:endParaRPr>
          </a:p>
        </p:txBody>
      </p:sp>
      <p:sp>
        <p:nvSpPr>
          <p:cNvPr id="4" name="object 4"/>
          <p:cNvSpPr txBox="1"/>
          <p:nvPr/>
        </p:nvSpPr>
        <p:spPr>
          <a:xfrm>
            <a:off x="15568955" y="9644546"/>
            <a:ext cx="160020" cy="178435"/>
          </a:xfrm>
          <a:prstGeom prst="rect">
            <a:avLst/>
          </a:prstGeom>
        </p:spPr>
        <p:txBody>
          <a:bodyPr vert="vert" wrap="square" lIns="0" tIns="0" rIns="0" bIns="0" rtlCol="0">
            <a:spAutoFit/>
          </a:bodyPr>
          <a:lstStyle/>
          <a:p>
            <a:pPr marL="69850">
              <a:lnSpc>
                <a:spcPts val="710"/>
              </a:lnSpc>
            </a:pPr>
            <a:r>
              <a:rPr sz="850" spc="-844" dirty="0">
                <a:solidFill>
                  <a:srgbClr val="B6B6B6"/>
                </a:solidFill>
                <a:latin typeface="宋体"/>
                <a:cs typeface="宋体"/>
              </a:rPr>
              <a:t>、</a:t>
            </a:r>
            <a:r>
              <a:rPr sz="750" baseline="5555" dirty="0">
                <a:solidFill>
                  <a:srgbClr val="B6B6B6"/>
                </a:solidFill>
                <a:latin typeface="宋体"/>
                <a:cs typeface="宋体"/>
              </a:rPr>
              <a:t>L</a:t>
            </a:r>
            <a:endParaRPr sz="750" baseline="5555">
              <a:latin typeface="宋体"/>
              <a:cs typeface="宋体"/>
            </a:endParaRPr>
          </a:p>
        </p:txBody>
      </p:sp>
      <p:sp>
        <p:nvSpPr>
          <p:cNvPr id="5" name="object 5"/>
          <p:cNvSpPr txBox="1"/>
          <p:nvPr/>
        </p:nvSpPr>
        <p:spPr>
          <a:xfrm>
            <a:off x="9154417" y="9587529"/>
            <a:ext cx="399415" cy="346075"/>
          </a:xfrm>
          <a:prstGeom prst="rect">
            <a:avLst/>
          </a:prstGeom>
        </p:spPr>
        <p:txBody>
          <a:bodyPr vert="vert" wrap="square" lIns="0" tIns="0" rIns="0" bIns="0" rtlCol="0">
            <a:spAutoFit/>
          </a:bodyPr>
          <a:lstStyle/>
          <a:p>
            <a:pPr>
              <a:lnSpc>
                <a:spcPts val="1889"/>
              </a:lnSpc>
            </a:pPr>
            <a:r>
              <a:rPr sz="2700" dirty="0">
                <a:solidFill>
                  <a:srgbClr val="CFCFCF"/>
                </a:solidFill>
                <a:latin typeface="宋体"/>
                <a:cs typeface="宋体"/>
              </a:rPr>
              <a:t>、</a:t>
            </a:r>
            <a:endParaRPr sz="2700">
              <a:latin typeface="宋体"/>
              <a:cs typeface="宋体"/>
            </a:endParaRPr>
          </a:p>
        </p:txBody>
      </p:sp>
      <p:sp>
        <p:nvSpPr>
          <p:cNvPr id="6" name="object 6"/>
          <p:cNvSpPr txBox="1"/>
          <p:nvPr/>
        </p:nvSpPr>
        <p:spPr>
          <a:xfrm>
            <a:off x="10078342" y="9122457"/>
            <a:ext cx="704215" cy="701675"/>
          </a:xfrm>
          <a:prstGeom prst="rect">
            <a:avLst/>
          </a:prstGeom>
        </p:spPr>
        <p:txBody>
          <a:bodyPr vert="vert" wrap="square" lIns="0" tIns="75565" rIns="0" bIns="0" rtlCol="0">
            <a:spAutoFit/>
          </a:bodyPr>
          <a:lstStyle/>
          <a:p>
            <a:pPr marL="372745">
              <a:lnSpc>
                <a:spcPct val="100000"/>
              </a:lnSpc>
              <a:spcBef>
                <a:spcPts val="595"/>
              </a:spcBef>
            </a:pPr>
            <a:r>
              <a:rPr sz="1150" dirty="0">
                <a:solidFill>
                  <a:srgbClr val="B6B6B6"/>
                </a:solidFill>
                <a:latin typeface="宋体"/>
                <a:cs typeface="宋体"/>
              </a:rPr>
              <a:t>\</a:t>
            </a:r>
            <a:r>
              <a:rPr sz="1150" spc="-395" dirty="0">
                <a:solidFill>
                  <a:srgbClr val="B6B6B6"/>
                </a:solidFill>
                <a:latin typeface="宋体"/>
                <a:cs typeface="宋体"/>
              </a:rPr>
              <a:t> </a:t>
            </a:r>
            <a:r>
              <a:rPr sz="1725" baseline="-7246" dirty="0">
                <a:solidFill>
                  <a:srgbClr val="B6B6B6"/>
                </a:solidFill>
                <a:latin typeface="宋体"/>
                <a:cs typeface="宋体"/>
              </a:rPr>
              <a:t>＼</a:t>
            </a:r>
            <a:endParaRPr sz="1725" baseline="-7246">
              <a:latin typeface="宋体"/>
              <a:cs typeface="宋体"/>
            </a:endParaRPr>
          </a:p>
        </p:txBody>
      </p:sp>
      <p:sp>
        <p:nvSpPr>
          <p:cNvPr id="7" name="object 7"/>
          <p:cNvSpPr txBox="1"/>
          <p:nvPr/>
        </p:nvSpPr>
        <p:spPr>
          <a:xfrm>
            <a:off x="9981481" y="9235044"/>
            <a:ext cx="704215" cy="701675"/>
          </a:xfrm>
          <a:prstGeom prst="rect">
            <a:avLst/>
          </a:prstGeom>
        </p:spPr>
        <p:txBody>
          <a:bodyPr vert="vert" wrap="square" lIns="0" tIns="0" rIns="0" bIns="0" rtlCol="0">
            <a:spAutoFit/>
          </a:bodyPr>
          <a:lstStyle/>
          <a:p>
            <a:pPr marR="51435" algn="r">
              <a:lnSpc>
                <a:spcPts val="1355"/>
              </a:lnSpc>
            </a:pPr>
            <a:r>
              <a:rPr sz="1150" dirty="0">
                <a:solidFill>
                  <a:srgbClr val="B6B6B6"/>
                </a:solidFill>
                <a:latin typeface="宋体"/>
                <a:cs typeface="宋体"/>
              </a:rPr>
              <a:t>＼</a:t>
            </a:r>
            <a:endParaRPr sz="1150">
              <a:latin typeface="宋体"/>
              <a:cs typeface="宋体"/>
            </a:endParaRPr>
          </a:p>
        </p:txBody>
      </p:sp>
      <p:sp>
        <p:nvSpPr>
          <p:cNvPr id="8" name="object 8"/>
          <p:cNvSpPr/>
          <p:nvPr/>
        </p:nvSpPr>
        <p:spPr>
          <a:xfrm>
            <a:off x="0" y="0"/>
            <a:ext cx="18262600" cy="10261600"/>
          </a:xfrm>
          <a:prstGeom prst="rect">
            <a:avLst/>
          </a:prstGeom>
          <a:blipFill>
            <a:blip r:embed="rId2" cstate="print"/>
            <a:stretch>
              <a:fillRect/>
            </a:stretch>
          </a:blipFill>
        </p:spPr>
        <p:txBody>
          <a:bodyPr wrap="square" lIns="0" tIns="0" rIns="0" bIns="0" rtlCol="0"/>
          <a:lstStyle/>
          <a:p>
            <a:endParaRPr/>
          </a:p>
        </p:txBody>
      </p:sp>
      <p:sp>
        <p:nvSpPr>
          <p:cNvPr id="9" name="object 9"/>
          <p:cNvSpPr/>
          <p:nvPr/>
        </p:nvSpPr>
        <p:spPr>
          <a:xfrm>
            <a:off x="16916400" y="0"/>
            <a:ext cx="191770" cy="197485"/>
          </a:xfrm>
          <a:custGeom>
            <a:avLst/>
            <a:gdLst/>
            <a:ahLst/>
            <a:cxnLst/>
            <a:rect l="l" t="t" r="r" b="b"/>
            <a:pathLst>
              <a:path w="191769" h="197485">
                <a:moveTo>
                  <a:pt x="0" y="0"/>
                </a:moveTo>
                <a:lnTo>
                  <a:pt x="191503" y="0"/>
                </a:lnTo>
                <a:lnTo>
                  <a:pt x="191503" y="197104"/>
                </a:lnTo>
                <a:lnTo>
                  <a:pt x="0" y="197104"/>
                </a:lnTo>
                <a:lnTo>
                  <a:pt x="0" y="0"/>
                </a:lnTo>
                <a:close/>
              </a:path>
            </a:pathLst>
          </a:custGeom>
          <a:solidFill>
            <a:srgbClr val="BDBDBD"/>
          </a:solidFill>
        </p:spPr>
        <p:txBody>
          <a:bodyPr wrap="square" lIns="0" tIns="0" rIns="0" bIns="0" rtlCol="0"/>
          <a:lstStyle/>
          <a:p>
            <a:endParaRPr/>
          </a:p>
        </p:txBody>
      </p:sp>
      <p:sp>
        <p:nvSpPr>
          <p:cNvPr id="10" name="object 10"/>
          <p:cNvSpPr txBox="1"/>
          <p:nvPr/>
        </p:nvSpPr>
        <p:spPr>
          <a:xfrm>
            <a:off x="16966494" y="0"/>
            <a:ext cx="163830" cy="266700"/>
          </a:xfrm>
          <a:prstGeom prst="rect">
            <a:avLst/>
          </a:prstGeom>
        </p:spPr>
        <p:txBody>
          <a:bodyPr vert="horz" wrap="square" lIns="0" tIns="0" rIns="0" bIns="0" rtlCol="0">
            <a:spAutoFit/>
          </a:bodyPr>
          <a:lstStyle/>
          <a:p>
            <a:pPr marL="12700">
              <a:lnSpc>
                <a:spcPts val="1980"/>
              </a:lnSpc>
            </a:pPr>
            <a:r>
              <a:rPr sz="1700" spc="25" dirty="0">
                <a:solidFill>
                  <a:srgbClr val="A1A1A1"/>
                </a:solidFill>
                <a:latin typeface="Arial"/>
                <a:cs typeface="Arial"/>
              </a:rPr>
              <a:t>-:</a:t>
            </a:r>
            <a:endParaRPr sz="1700">
              <a:latin typeface="Arial"/>
              <a:cs typeface="Arial"/>
            </a:endParaRPr>
          </a:p>
        </p:txBody>
      </p:sp>
      <p:sp>
        <p:nvSpPr>
          <p:cNvPr id="11" name="object 11"/>
          <p:cNvSpPr txBox="1"/>
          <p:nvPr/>
        </p:nvSpPr>
        <p:spPr>
          <a:xfrm>
            <a:off x="16323347" y="7210387"/>
            <a:ext cx="132715" cy="436880"/>
          </a:xfrm>
          <a:prstGeom prst="rect">
            <a:avLst/>
          </a:prstGeom>
        </p:spPr>
        <p:txBody>
          <a:bodyPr vert="horz" wrap="square" lIns="0" tIns="0" rIns="0" bIns="0" rtlCol="0">
            <a:spAutoFit/>
          </a:bodyPr>
          <a:lstStyle/>
          <a:p>
            <a:pPr marL="12700">
              <a:lnSpc>
                <a:spcPts val="3304"/>
              </a:lnSpc>
            </a:pPr>
            <a:r>
              <a:rPr sz="2900" spc="35" dirty="0">
                <a:solidFill>
                  <a:srgbClr val="313131"/>
                </a:solidFill>
                <a:latin typeface="Arial"/>
                <a:cs typeface="Arial"/>
              </a:rPr>
              <a:t>I</a:t>
            </a:r>
            <a:endParaRPr sz="2900">
              <a:latin typeface="Arial"/>
              <a:cs typeface="Arial"/>
            </a:endParaRPr>
          </a:p>
        </p:txBody>
      </p:sp>
      <p:sp>
        <p:nvSpPr>
          <p:cNvPr id="12" name="object 12"/>
          <p:cNvSpPr/>
          <p:nvPr/>
        </p:nvSpPr>
        <p:spPr>
          <a:xfrm>
            <a:off x="17407712" y="6312594"/>
            <a:ext cx="880744" cy="504190"/>
          </a:xfrm>
          <a:custGeom>
            <a:avLst/>
            <a:gdLst/>
            <a:ahLst/>
            <a:cxnLst/>
            <a:rect l="l" t="t" r="r" b="b"/>
            <a:pathLst>
              <a:path w="880744" h="504190">
                <a:moveTo>
                  <a:pt x="0" y="0"/>
                </a:moveTo>
                <a:lnTo>
                  <a:pt x="880287" y="0"/>
                </a:lnTo>
                <a:lnTo>
                  <a:pt x="880287" y="503609"/>
                </a:lnTo>
                <a:lnTo>
                  <a:pt x="0" y="503609"/>
                </a:lnTo>
                <a:lnTo>
                  <a:pt x="0" y="0"/>
                </a:lnTo>
                <a:close/>
              </a:path>
            </a:pathLst>
          </a:custGeom>
          <a:solidFill>
            <a:srgbClr val="E2E2E2"/>
          </a:solidFill>
        </p:spPr>
        <p:txBody>
          <a:bodyPr wrap="square" lIns="0" tIns="0" rIns="0" bIns="0" rtlCol="0"/>
          <a:lstStyle/>
          <a:p>
            <a:endParaRPr/>
          </a:p>
        </p:txBody>
      </p:sp>
      <p:sp>
        <p:nvSpPr>
          <p:cNvPr id="13" name="object 13"/>
          <p:cNvSpPr txBox="1"/>
          <p:nvPr/>
        </p:nvSpPr>
        <p:spPr>
          <a:xfrm>
            <a:off x="17433107" y="6312594"/>
            <a:ext cx="588645" cy="642620"/>
          </a:xfrm>
          <a:prstGeom prst="rect">
            <a:avLst/>
          </a:prstGeom>
        </p:spPr>
        <p:txBody>
          <a:bodyPr vert="vert" wrap="square" lIns="0" tIns="86360" rIns="0" bIns="0" rtlCol="0">
            <a:spAutoFit/>
          </a:bodyPr>
          <a:lstStyle/>
          <a:p>
            <a:pPr>
              <a:lnSpc>
                <a:spcPts val="3950"/>
              </a:lnSpc>
              <a:spcBef>
                <a:spcPts val="680"/>
              </a:spcBef>
            </a:pPr>
            <a:r>
              <a:rPr sz="3950" dirty="0">
                <a:solidFill>
                  <a:srgbClr val="B6B6B6"/>
                </a:solidFill>
                <a:latin typeface="宋体"/>
                <a:cs typeface="宋体"/>
              </a:rPr>
              <a:t>＼</a:t>
            </a:r>
            <a:endParaRPr sz="3950">
              <a:latin typeface="宋体"/>
              <a:cs typeface="宋体"/>
            </a:endParaRPr>
          </a:p>
        </p:txBody>
      </p:sp>
      <p:sp>
        <p:nvSpPr>
          <p:cNvPr id="14" name="object 14"/>
          <p:cNvSpPr/>
          <p:nvPr/>
        </p:nvSpPr>
        <p:spPr>
          <a:xfrm>
            <a:off x="17613476" y="6546850"/>
            <a:ext cx="408305" cy="408305"/>
          </a:xfrm>
          <a:custGeom>
            <a:avLst/>
            <a:gdLst/>
            <a:ahLst/>
            <a:cxnLst/>
            <a:rect l="l" t="t" r="r" b="b"/>
            <a:pathLst>
              <a:path w="408305" h="408304">
                <a:moveTo>
                  <a:pt x="0" y="0"/>
                </a:moveTo>
                <a:lnTo>
                  <a:pt x="407822" y="0"/>
                </a:lnTo>
                <a:lnTo>
                  <a:pt x="407822" y="407987"/>
                </a:lnTo>
                <a:lnTo>
                  <a:pt x="0" y="407987"/>
                </a:lnTo>
                <a:lnTo>
                  <a:pt x="0" y="0"/>
                </a:lnTo>
                <a:close/>
              </a:path>
            </a:pathLst>
          </a:custGeom>
          <a:solidFill>
            <a:srgbClr val="E2E2E2"/>
          </a:solidFill>
        </p:spPr>
        <p:txBody>
          <a:bodyPr wrap="square" lIns="0" tIns="0" rIns="0" bIns="0" rtlCol="0"/>
          <a:lstStyle/>
          <a:p>
            <a:endParaRPr/>
          </a:p>
        </p:txBody>
      </p:sp>
      <p:sp>
        <p:nvSpPr>
          <p:cNvPr id="15" name="object 15"/>
          <p:cNvSpPr txBox="1"/>
          <p:nvPr/>
        </p:nvSpPr>
        <p:spPr>
          <a:xfrm>
            <a:off x="16963907" y="6299894"/>
            <a:ext cx="630555" cy="666115"/>
          </a:xfrm>
          <a:prstGeom prst="rect">
            <a:avLst/>
          </a:prstGeom>
        </p:spPr>
        <p:txBody>
          <a:bodyPr vert="horz" wrap="square" lIns="0" tIns="94615" rIns="0" bIns="0" rtlCol="0">
            <a:spAutoFit/>
          </a:bodyPr>
          <a:lstStyle/>
          <a:p>
            <a:pPr marL="12700">
              <a:lnSpc>
                <a:spcPts val="4500"/>
              </a:lnSpc>
              <a:spcBef>
                <a:spcPts val="745"/>
              </a:spcBef>
            </a:pPr>
            <a:r>
              <a:rPr sz="5925" spc="-2535" baseline="16877" dirty="0">
                <a:solidFill>
                  <a:srgbClr val="B6B6B6"/>
                </a:solidFill>
                <a:latin typeface="宋体"/>
                <a:cs typeface="宋体"/>
              </a:rPr>
              <a:t>芯</a:t>
            </a:r>
            <a:r>
              <a:rPr sz="3200" spc="-355" dirty="0">
                <a:solidFill>
                  <a:srgbClr val="B6B6B6"/>
                </a:solidFill>
                <a:latin typeface="宋体"/>
                <a:cs typeface="宋体"/>
              </a:rPr>
              <a:t>.</a:t>
            </a:r>
            <a:r>
              <a:rPr sz="3200" spc="-355" dirty="0">
                <a:solidFill>
                  <a:srgbClr val="CFCFCF"/>
                </a:solidFill>
                <a:latin typeface="宋体"/>
                <a:cs typeface="宋体"/>
              </a:rPr>
              <a:t>.</a:t>
            </a:r>
            <a:endParaRPr sz="3200">
              <a:latin typeface="宋体"/>
              <a:cs typeface="宋体"/>
            </a:endParaRPr>
          </a:p>
        </p:txBody>
      </p:sp>
      <p:sp>
        <p:nvSpPr>
          <p:cNvPr id="16" name="object 16"/>
          <p:cNvSpPr txBox="1"/>
          <p:nvPr/>
        </p:nvSpPr>
        <p:spPr>
          <a:xfrm>
            <a:off x="17422724" y="6546850"/>
            <a:ext cx="450850" cy="425450"/>
          </a:xfrm>
          <a:prstGeom prst="rect">
            <a:avLst/>
          </a:prstGeom>
        </p:spPr>
        <p:txBody>
          <a:bodyPr vert="vert" wrap="square" lIns="0" tIns="43815" rIns="0" bIns="0" rtlCol="0">
            <a:spAutoFit/>
          </a:bodyPr>
          <a:lstStyle/>
          <a:p>
            <a:pPr>
              <a:lnSpc>
                <a:spcPts val="3200"/>
              </a:lnSpc>
              <a:spcBef>
                <a:spcPts val="345"/>
              </a:spcBef>
            </a:pPr>
            <a:r>
              <a:rPr sz="3200" dirty="0">
                <a:solidFill>
                  <a:srgbClr val="B6B6B6"/>
                </a:solidFill>
                <a:latin typeface="宋体"/>
                <a:cs typeface="宋体"/>
              </a:rPr>
              <a:t>、</a:t>
            </a:r>
            <a:endParaRPr sz="3200">
              <a:latin typeface="宋体"/>
              <a:cs typeface="宋体"/>
            </a:endParaRPr>
          </a:p>
        </p:txBody>
      </p:sp>
      <p:sp>
        <p:nvSpPr>
          <p:cNvPr id="17" name="object 17"/>
          <p:cNvSpPr/>
          <p:nvPr/>
        </p:nvSpPr>
        <p:spPr>
          <a:xfrm>
            <a:off x="17804370" y="6646757"/>
            <a:ext cx="69215" cy="325755"/>
          </a:xfrm>
          <a:custGeom>
            <a:avLst/>
            <a:gdLst/>
            <a:ahLst/>
            <a:cxnLst/>
            <a:rect l="l" t="t" r="r" b="b"/>
            <a:pathLst>
              <a:path w="69215" h="325754">
                <a:moveTo>
                  <a:pt x="0" y="0"/>
                </a:moveTo>
                <a:lnTo>
                  <a:pt x="68599" y="0"/>
                </a:lnTo>
                <a:lnTo>
                  <a:pt x="68599" y="325282"/>
                </a:lnTo>
                <a:lnTo>
                  <a:pt x="0" y="325282"/>
                </a:lnTo>
                <a:lnTo>
                  <a:pt x="0" y="0"/>
                </a:lnTo>
                <a:close/>
              </a:path>
            </a:pathLst>
          </a:custGeom>
          <a:solidFill>
            <a:srgbClr val="E2E2E2"/>
          </a:solidFill>
        </p:spPr>
        <p:txBody>
          <a:bodyPr wrap="square" lIns="0" tIns="0" rIns="0" bIns="0" rtlCol="0"/>
          <a:lstStyle/>
          <a:p>
            <a:endParaRPr/>
          </a:p>
        </p:txBody>
      </p:sp>
      <p:sp>
        <p:nvSpPr>
          <p:cNvPr id="18" name="object 18"/>
          <p:cNvSpPr/>
          <p:nvPr/>
        </p:nvSpPr>
        <p:spPr>
          <a:xfrm>
            <a:off x="18079973" y="6640363"/>
            <a:ext cx="208279" cy="334010"/>
          </a:xfrm>
          <a:custGeom>
            <a:avLst/>
            <a:gdLst/>
            <a:ahLst/>
            <a:cxnLst/>
            <a:rect l="l" t="t" r="r" b="b"/>
            <a:pathLst>
              <a:path w="208280" h="334009">
                <a:moveTo>
                  <a:pt x="0" y="0"/>
                </a:moveTo>
                <a:lnTo>
                  <a:pt x="208026" y="0"/>
                </a:lnTo>
                <a:lnTo>
                  <a:pt x="208026" y="333623"/>
                </a:lnTo>
                <a:lnTo>
                  <a:pt x="0" y="333623"/>
                </a:lnTo>
                <a:lnTo>
                  <a:pt x="0" y="0"/>
                </a:lnTo>
                <a:close/>
              </a:path>
            </a:pathLst>
          </a:custGeom>
          <a:solidFill>
            <a:srgbClr val="E2E2E2"/>
          </a:solidFill>
        </p:spPr>
        <p:txBody>
          <a:bodyPr wrap="square" lIns="0" tIns="0" rIns="0" bIns="0" rtlCol="0"/>
          <a:lstStyle/>
          <a:p>
            <a:endParaRPr/>
          </a:p>
        </p:txBody>
      </p:sp>
      <p:sp>
        <p:nvSpPr>
          <p:cNvPr id="19" name="object 19"/>
          <p:cNvSpPr txBox="1"/>
          <p:nvPr/>
        </p:nvSpPr>
        <p:spPr>
          <a:xfrm>
            <a:off x="17791670" y="6657057"/>
            <a:ext cx="488315" cy="306705"/>
          </a:xfrm>
          <a:prstGeom prst="rect">
            <a:avLst/>
          </a:prstGeom>
        </p:spPr>
        <p:txBody>
          <a:bodyPr vert="horz" wrap="square" lIns="0" tIns="0" rIns="0" bIns="0" rtlCol="0">
            <a:spAutoFit/>
          </a:bodyPr>
          <a:lstStyle/>
          <a:p>
            <a:pPr marL="12700">
              <a:lnSpc>
                <a:spcPts val="2280"/>
              </a:lnSpc>
              <a:tabLst>
                <a:tab pos="287655" algn="l"/>
              </a:tabLst>
            </a:pPr>
            <a:r>
              <a:rPr sz="1950" spc="-155" dirty="0">
                <a:solidFill>
                  <a:srgbClr val="B6B6B6"/>
                </a:solidFill>
                <a:latin typeface="Times New Roman"/>
                <a:cs typeface="Times New Roman"/>
              </a:rPr>
              <a:t>i	</a:t>
            </a:r>
            <a:r>
              <a:rPr sz="2000" spc="-405" dirty="0">
                <a:solidFill>
                  <a:srgbClr val="B6B6B6"/>
                </a:solidFill>
                <a:latin typeface="Times New Roman"/>
                <a:cs typeface="Times New Roman"/>
              </a:rPr>
              <a:t>;&gt;4</a:t>
            </a:r>
            <a:endParaRPr sz="2000">
              <a:latin typeface="Times New Roman"/>
              <a:cs typeface="Times New Roman"/>
            </a:endParaRPr>
          </a:p>
        </p:txBody>
      </p:sp>
      <p:sp>
        <p:nvSpPr>
          <p:cNvPr id="20" name="object 20"/>
          <p:cNvSpPr/>
          <p:nvPr/>
        </p:nvSpPr>
        <p:spPr>
          <a:xfrm>
            <a:off x="17371224" y="7227887"/>
            <a:ext cx="914400" cy="918210"/>
          </a:xfrm>
          <a:custGeom>
            <a:avLst/>
            <a:gdLst/>
            <a:ahLst/>
            <a:cxnLst/>
            <a:rect l="l" t="t" r="r" b="b"/>
            <a:pathLst>
              <a:path w="914400" h="918209">
                <a:moveTo>
                  <a:pt x="0" y="0"/>
                </a:moveTo>
                <a:lnTo>
                  <a:pt x="914400" y="0"/>
                </a:lnTo>
                <a:lnTo>
                  <a:pt x="914400" y="917971"/>
                </a:lnTo>
                <a:lnTo>
                  <a:pt x="0" y="917971"/>
                </a:lnTo>
                <a:lnTo>
                  <a:pt x="0" y="0"/>
                </a:lnTo>
                <a:close/>
              </a:path>
            </a:pathLst>
          </a:custGeom>
          <a:solidFill>
            <a:srgbClr val="E2E2E2"/>
          </a:solidFill>
        </p:spPr>
        <p:txBody>
          <a:bodyPr wrap="square" lIns="0" tIns="0" rIns="0" bIns="0" rtlCol="0"/>
          <a:lstStyle/>
          <a:p>
            <a:endParaRPr/>
          </a:p>
        </p:txBody>
      </p:sp>
      <p:sp>
        <p:nvSpPr>
          <p:cNvPr id="21" name="object 21"/>
          <p:cNvSpPr txBox="1"/>
          <p:nvPr/>
        </p:nvSpPr>
        <p:spPr>
          <a:xfrm>
            <a:off x="17358524" y="7215187"/>
            <a:ext cx="528320" cy="939800"/>
          </a:xfrm>
          <a:prstGeom prst="rect">
            <a:avLst/>
          </a:prstGeom>
        </p:spPr>
        <p:txBody>
          <a:bodyPr vert="horz" wrap="square" lIns="0" tIns="0" rIns="0" bIns="0" rtlCol="0">
            <a:spAutoFit/>
          </a:bodyPr>
          <a:lstStyle/>
          <a:p>
            <a:pPr marL="12700">
              <a:lnSpc>
                <a:spcPts val="7400"/>
              </a:lnSpc>
            </a:pPr>
            <a:r>
              <a:rPr sz="7200" spc="-3240" dirty="0">
                <a:solidFill>
                  <a:srgbClr val="B6B6B6"/>
                </a:solidFill>
                <a:latin typeface="宋体"/>
                <a:cs typeface="宋体"/>
              </a:rPr>
              <a:t>｀</a:t>
            </a:r>
            <a:endParaRPr sz="7200">
              <a:latin typeface="宋体"/>
              <a:cs typeface="宋体"/>
            </a:endParaRPr>
          </a:p>
        </p:txBody>
      </p:sp>
      <p:sp>
        <p:nvSpPr>
          <p:cNvPr id="22" name="object 22"/>
          <p:cNvSpPr/>
          <p:nvPr/>
        </p:nvSpPr>
        <p:spPr>
          <a:xfrm>
            <a:off x="9474200" y="9476258"/>
            <a:ext cx="101600" cy="31115"/>
          </a:xfrm>
          <a:custGeom>
            <a:avLst/>
            <a:gdLst/>
            <a:ahLst/>
            <a:cxnLst/>
            <a:rect l="l" t="t" r="r" b="b"/>
            <a:pathLst>
              <a:path w="101600" h="31115">
                <a:moveTo>
                  <a:pt x="0" y="0"/>
                </a:moveTo>
                <a:lnTo>
                  <a:pt x="101600" y="0"/>
                </a:lnTo>
                <a:lnTo>
                  <a:pt x="101600" y="30609"/>
                </a:lnTo>
                <a:lnTo>
                  <a:pt x="0" y="30609"/>
                </a:lnTo>
                <a:lnTo>
                  <a:pt x="0" y="0"/>
                </a:lnTo>
                <a:close/>
              </a:path>
            </a:pathLst>
          </a:custGeom>
          <a:solidFill>
            <a:srgbClr val="E2E2E2"/>
          </a:solidFill>
        </p:spPr>
        <p:txBody>
          <a:bodyPr wrap="square" lIns="0" tIns="0" rIns="0" bIns="0" rtlCol="0"/>
          <a:lstStyle/>
          <a:p>
            <a:endParaRPr/>
          </a:p>
        </p:txBody>
      </p:sp>
      <p:sp>
        <p:nvSpPr>
          <p:cNvPr id="23" name="object 23"/>
          <p:cNvSpPr txBox="1"/>
          <p:nvPr/>
        </p:nvSpPr>
        <p:spPr>
          <a:xfrm>
            <a:off x="9293721" y="9473923"/>
            <a:ext cx="346075" cy="377190"/>
          </a:xfrm>
          <a:prstGeom prst="rect">
            <a:avLst/>
          </a:prstGeom>
        </p:spPr>
        <p:txBody>
          <a:bodyPr vert="vert" wrap="square" lIns="0" tIns="0" rIns="0" bIns="0" rtlCol="0">
            <a:spAutoFit/>
          </a:bodyPr>
          <a:lstStyle/>
          <a:p>
            <a:pPr>
              <a:lnSpc>
                <a:spcPts val="1275"/>
              </a:lnSpc>
            </a:pPr>
            <a:r>
              <a:rPr sz="1100" dirty="0">
                <a:solidFill>
                  <a:srgbClr val="B6B6B6"/>
                </a:solidFill>
                <a:latin typeface="宋体"/>
                <a:cs typeface="宋体"/>
              </a:rPr>
              <a:t>＼</a:t>
            </a:r>
            <a:endParaRPr sz="1100">
              <a:latin typeface="宋体"/>
              <a:cs typeface="宋体"/>
            </a:endParaRPr>
          </a:p>
        </p:txBody>
      </p:sp>
      <p:sp>
        <p:nvSpPr>
          <p:cNvPr id="24" name="object 24"/>
          <p:cNvSpPr/>
          <p:nvPr/>
        </p:nvSpPr>
        <p:spPr>
          <a:xfrm>
            <a:off x="9293721" y="9506868"/>
            <a:ext cx="346075" cy="344805"/>
          </a:xfrm>
          <a:custGeom>
            <a:avLst/>
            <a:gdLst/>
            <a:ahLst/>
            <a:cxnLst/>
            <a:rect l="l" t="t" r="r" b="b"/>
            <a:pathLst>
              <a:path w="346075" h="344804">
                <a:moveTo>
                  <a:pt x="0" y="0"/>
                </a:moveTo>
                <a:lnTo>
                  <a:pt x="345578" y="0"/>
                </a:lnTo>
                <a:lnTo>
                  <a:pt x="345578" y="344239"/>
                </a:lnTo>
                <a:lnTo>
                  <a:pt x="0" y="344239"/>
                </a:lnTo>
                <a:lnTo>
                  <a:pt x="0" y="0"/>
                </a:lnTo>
                <a:close/>
              </a:path>
            </a:pathLst>
          </a:custGeom>
          <a:solidFill>
            <a:srgbClr val="E2E2E2"/>
          </a:solidFill>
        </p:spPr>
        <p:txBody>
          <a:bodyPr wrap="square" lIns="0" tIns="0" rIns="0" bIns="0" rtlCol="0"/>
          <a:lstStyle/>
          <a:p>
            <a:endParaRPr/>
          </a:p>
        </p:txBody>
      </p:sp>
      <p:sp>
        <p:nvSpPr>
          <p:cNvPr id="25" name="object 25"/>
          <p:cNvSpPr/>
          <p:nvPr/>
        </p:nvSpPr>
        <p:spPr>
          <a:xfrm>
            <a:off x="9154219" y="9383092"/>
            <a:ext cx="320040" cy="318770"/>
          </a:xfrm>
          <a:custGeom>
            <a:avLst/>
            <a:gdLst/>
            <a:ahLst/>
            <a:cxnLst/>
            <a:rect l="l" t="t" r="r" b="b"/>
            <a:pathLst>
              <a:path w="320040" h="318770">
                <a:moveTo>
                  <a:pt x="0" y="0"/>
                </a:moveTo>
                <a:lnTo>
                  <a:pt x="319980" y="0"/>
                </a:lnTo>
                <a:lnTo>
                  <a:pt x="319980" y="318740"/>
                </a:lnTo>
                <a:lnTo>
                  <a:pt x="0" y="318740"/>
                </a:lnTo>
                <a:lnTo>
                  <a:pt x="0" y="0"/>
                </a:lnTo>
                <a:close/>
              </a:path>
            </a:pathLst>
          </a:custGeom>
          <a:solidFill>
            <a:srgbClr val="E2E2E2"/>
          </a:solidFill>
        </p:spPr>
        <p:txBody>
          <a:bodyPr wrap="square" lIns="0" tIns="0" rIns="0" bIns="0" rtlCol="0"/>
          <a:lstStyle/>
          <a:p>
            <a:endParaRPr/>
          </a:p>
        </p:txBody>
      </p:sp>
      <p:sp>
        <p:nvSpPr>
          <p:cNvPr id="26" name="object 26"/>
          <p:cNvSpPr/>
          <p:nvPr/>
        </p:nvSpPr>
        <p:spPr>
          <a:xfrm>
            <a:off x="9134375" y="9437190"/>
            <a:ext cx="153670" cy="153035"/>
          </a:xfrm>
          <a:custGeom>
            <a:avLst/>
            <a:gdLst/>
            <a:ahLst/>
            <a:cxnLst/>
            <a:rect l="l" t="t" r="r" b="b"/>
            <a:pathLst>
              <a:path w="153670" h="153034">
                <a:moveTo>
                  <a:pt x="0" y="0"/>
                </a:moveTo>
                <a:lnTo>
                  <a:pt x="153590" y="0"/>
                </a:lnTo>
                <a:lnTo>
                  <a:pt x="153590" y="152995"/>
                </a:lnTo>
                <a:lnTo>
                  <a:pt x="0" y="152995"/>
                </a:lnTo>
                <a:lnTo>
                  <a:pt x="0" y="0"/>
                </a:lnTo>
                <a:close/>
              </a:path>
            </a:pathLst>
          </a:custGeom>
          <a:solidFill>
            <a:srgbClr val="E2E2E2"/>
          </a:solidFill>
        </p:spPr>
        <p:txBody>
          <a:bodyPr wrap="square" lIns="0" tIns="0" rIns="0" bIns="0" rtlCol="0"/>
          <a:lstStyle/>
          <a:p>
            <a:endParaRPr/>
          </a:p>
        </p:txBody>
      </p:sp>
      <p:sp>
        <p:nvSpPr>
          <p:cNvPr id="27" name="object 27"/>
          <p:cNvSpPr/>
          <p:nvPr/>
        </p:nvSpPr>
        <p:spPr>
          <a:xfrm>
            <a:off x="9155510" y="9554871"/>
            <a:ext cx="153670" cy="85725"/>
          </a:xfrm>
          <a:custGeom>
            <a:avLst/>
            <a:gdLst/>
            <a:ahLst/>
            <a:cxnLst/>
            <a:rect l="l" t="t" r="r" b="b"/>
            <a:pathLst>
              <a:path w="153670" h="85725">
                <a:moveTo>
                  <a:pt x="0" y="0"/>
                </a:moveTo>
                <a:lnTo>
                  <a:pt x="153590" y="0"/>
                </a:lnTo>
                <a:lnTo>
                  <a:pt x="153590" y="85445"/>
                </a:lnTo>
                <a:lnTo>
                  <a:pt x="0" y="85445"/>
                </a:lnTo>
                <a:lnTo>
                  <a:pt x="0" y="0"/>
                </a:lnTo>
                <a:close/>
              </a:path>
            </a:pathLst>
          </a:custGeom>
          <a:solidFill>
            <a:srgbClr val="E2E2E2"/>
          </a:solidFill>
        </p:spPr>
        <p:txBody>
          <a:bodyPr wrap="square" lIns="0" tIns="0" rIns="0" bIns="0" rtlCol="0"/>
          <a:lstStyle/>
          <a:p>
            <a:endParaRPr/>
          </a:p>
        </p:txBody>
      </p:sp>
      <p:sp>
        <p:nvSpPr>
          <p:cNvPr id="28" name="object 28"/>
          <p:cNvSpPr/>
          <p:nvPr/>
        </p:nvSpPr>
        <p:spPr>
          <a:xfrm>
            <a:off x="9154417" y="9640316"/>
            <a:ext cx="294640" cy="293370"/>
          </a:xfrm>
          <a:custGeom>
            <a:avLst/>
            <a:gdLst/>
            <a:ahLst/>
            <a:cxnLst/>
            <a:rect l="l" t="t" r="r" b="b"/>
            <a:pathLst>
              <a:path w="294640" h="293370">
                <a:moveTo>
                  <a:pt x="0" y="0"/>
                </a:moveTo>
                <a:lnTo>
                  <a:pt x="294382" y="0"/>
                </a:lnTo>
                <a:lnTo>
                  <a:pt x="294382" y="293241"/>
                </a:lnTo>
                <a:lnTo>
                  <a:pt x="0" y="293241"/>
                </a:lnTo>
                <a:lnTo>
                  <a:pt x="0" y="0"/>
                </a:lnTo>
                <a:close/>
              </a:path>
            </a:pathLst>
          </a:custGeom>
          <a:solidFill>
            <a:srgbClr val="E2E2E2"/>
          </a:solidFill>
        </p:spPr>
        <p:txBody>
          <a:bodyPr wrap="square" lIns="0" tIns="0" rIns="0" bIns="0" rtlCol="0"/>
          <a:lstStyle/>
          <a:p>
            <a:endParaRPr/>
          </a:p>
        </p:txBody>
      </p:sp>
      <p:sp>
        <p:nvSpPr>
          <p:cNvPr id="29" name="object 29"/>
          <p:cNvSpPr txBox="1"/>
          <p:nvPr/>
        </p:nvSpPr>
        <p:spPr>
          <a:xfrm>
            <a:off x="9064314" y="9445079"/>
            <a:ext cx="342900" cy="568960"/>
          </a:xfrm>
          <a:prstGeom prst="rect">
            <a:avLst/>
          </a:prstGeom>
        </p:spPr>
        <p:txBody>
          <a:bodyPr vert="eaVert" wrap="square" lIns="0" tIns="0" rIns="0" bIns="0" rtlCol="0">
            <a:spAutoFit/>
          </a:bodyPr>
          <a:lstStyle/>
          <a:p>
            <a:pPr marL="12700">
              <a:lnSpc>
                <a:spcPct val="65000"/>
              </a:lnSpc>
            </a:pPr>
            <a:r>
              <a:rPr sz="3750" spc="-3667" baseline="1111" dirty="0">
                <a:solidFill>
                  <a:srgbClr val="B6B6B6"/>
                </a:solidFill>
                <a:latin typeface="宋体"/>
                <a:cs typeface="宋体"/>
              </a:rPr>
              <a:t>、</a:t>
            </a:r>
            <a:r>
              <a:rPr sz="1800" baseline="-6944" dirty="0">
                <a:solidFill>
                  <a:srgbClr val="B6B6B6"/>
                </a:solidFill>
                <a:latin typeface="宋体"/>
                <a:cs typeface="宋体"/>
              </a:rPr>
              <a:t>\</a:t>
            </a:r>
            <a:r>
              <a:rPr sz="1800" spc="-532" baseline="-6944" dirty="0">
                <a:solidFill>
                  <a:srgbClr val="B6B6B6"/>
                </a:solidFill>
                <a:latin typeface="宋体"/>
                <a:cs typeface="宋体"/>
              </a:rPr>
              <a:t> </a:t>
            </a:r>
            <a:r>
              <a:rPr sz="1800" baseline="2314" dirty="0">
                <a:solidFill>
                  <a:srgbClr val="CFCFCF"/>
                </a:solidFill>
                <a:latin typeface="宋体"/>
                <a:cs typeface="宋体"/>
              </a:rPr>
              <a:t>r</a:t>
            </a:r>
            <a:r>
              <a:rPr sz="1800" spc="-195" baseline="2314" dirty="0">
                <a:solidFill>
                  <a:srgbClr val="CFCFCF"/>
                </a:solidFill>
                <a:latin typeface="宋体"/>
                <a:cs typeface="宋体"/>
              </a:rPr>
              <a:t> </a:t>
            </a:r>
            <a:r>
              <a:rPr sz="2300" dirty="0">
                <a:solidFill>
                  <a:srgbClr val="B6B6B6"/>
                </a:solidFill>
                <a:latin typeface="宋体"/>
                <a:cs typeface="宋体"/>
              </a:rPr>
              <a:t>、</a:t>
            </a:r>
            <a:endParaRPr sz="2300">
              <a:latin typeface="宋体"/>
              <a:cs typeface="宋体"/>
            </a:endParaRPr>
          </a:p>
        </p:txBody>
      </p:sp>
      <p:sp>
        <p:nvSpPr>
          <p:cNvPr id="30" name="object 30"/>
          <p:cNvSpPr/>
          <p:nvPr/>
        </p:nvSpPr>
        <p:spPr>
          <a:xfrm>
            <a:off x="10717311" y="9927604"/>
            <a:ext cx="192405" cy="191770"/>
          </a:xfrm>
          <a:custGeom>
            <a:avLst/>
            <a:gdLst/>
            <a:ahLst/>
            <a:cxnLst/>
            <a:rect l="l" t="t" r="r" b="b"/>
            <a:pathLst>
              <a:path w="192404" h="191770">
                <a:moveTo>
                  <a:pt x="0" y="0"/>
                </a:moveTo>
                <a:lnTo>
                  <a:pt x="191988" y="0"/>
                </a:lnTo>
                <a:lnTo>
                  <a:pt x="191988" y="191244"/>
                </a:lnTo>
                <a:lnTo>
                  <a:pt x="0" y="191244"/>
                </a:lnTo>
                <a:lnTo>
                  <a:pt x="0" y="0"/>
                </a:lnTo>
                <a:close/>
              </a:path>
            </a:pathLst>
          </a:custGeom>
          <a:solidFill>
            <a:srgbClr val="E2E2E2"/>
          </a:solidFill>
        </p:spPr>
        <p:txBody>
          <a:bodyPr wrap="square" lIns="0" tIns="0" rIns="0" bIns="0" rtlCol="0"/>
          <a:lstStyle/>
          <a:p>
            <a:endParaRPr/>
          </a:p>
        </p:txBody>
      </p:sp>
      <p:sp>
        <p:nvSpPr>
          <p:cNvPr id="31" name="object 31"/>
          <p:cNvSpPr txBox="1"/>
          <p:nvPr/>
        </p:nvSpPr>
        <p:spPr>
          <a:xfrm>
            <a:off x="10705355" y="9957856"/>
            <a:ext cx="215900" cy="120650"/>
          </a:xfrm>
          <a:prstGeom prst="rect">
            <a:avLst/>
          </a:prstGeom>
        </p:spPr>
        <p:txBody>
          <a:bodyPr vert="eaVert" wrap="square" lIns="0" tIns="0" rIns="0" bIns="0" rtlCol="0">
            <a:spAutoFit/>
          </a:bodyPr>
          <a:lstStyle/>
          <a:p>
            <a:pPr marL="12700">
              <a:lnSpc>
                <a:spcPct val="65000"/>
              </a:lnSpc>
            </a:pPr>
            <a:r>
              <a:rPr sz="1500" dirty="0">
                <a:solidFill>
                  <a:srgbClr val="B6B6B6"/>
                </a:solidFill>
                <a:latin typeface="宋体"/>
                <a:cs typeface="宋体"/>
              </a:rPr>
              <a:t>4</a:t>
            </a:r>
            <a:endParaRPr sz="1500">
              <a:latin typeface="宋体"/>
              <a:cs typeface="宋体"/>
            </a:endParaRPr>
          </a:p>
        </p:txBody>
      </p:sp>
      <p:sp>
        <p:nvSpPr>
          <p:cNvPr id="32" name="object 32"/>
          <p:cNvSpPr/>
          <p:nvPr/>
        </p:nvSpPr>
        <p:spPr>
          <a:xfrm>
            <a:off x="10468805" y="10004932"/>
            <a:ext cx="147320" cy="146685"/>
          </a:xfrm>
          <a:custGeom>
            <a:avLst/>
            <a:gdLst/>
            <a:ahLst/>
            <a:cxnLst/>
            <a:rect l="l" t="t" r="r" b="b"/>
            <a:pathLst>
              <a:path w="147320" h="146684">
                <a:moveTo>
                  <a:pt x="0" y="0"/>
                </a:moveTo>
                <a:lnTo>
                  <a:pt x="147190" y="0"/>
                </a:lnTo>
                <a:lnTo>
                  <a:pt x="147190" y="146620"/>
                </a:lnTo>
                <a:lnTo>
                  <a:pt x="0" y="146620"/>
                </a:lnTo>
                <a:lnTo>
                  <a:pt x="0" y="0"/>
                </a:lnTo>
                <a:close/>
              </a:path>
            </a:pathLst>
          </a:custGeom>
          <a:solidFill>
            <a:srgbClr val="E2E2E2"/>
          </a:solidFill>
        </p:spPr>
        <p:txBody>
          <a:bodyPr wrap="square" lIns="0" tIns="0" rIns="0" bIns="0" rtlCol="0"/>
          <a:lstStyle/>
          <a:p>
            <a:endParaRPr/>
          </a:p>
        </p:txBody>
      </p:sp>
      <p:sp>
        <p:nvSpPr>
          <p:cNvPr id="33" name="object 33"/>
          <p:cNvSpPr txBox="1"/>
          <p:nvPr/>
        </p:nvSpPr>
        <p:spPr>
          <a:xfrm>
            <a:off x="10420591" y="10026589"/>
            <a:ext cx="171450" cy="171450"/>
          </a:xfrm>
          <a:prstGeom prst="rect">
            <a:avLst/>
          </a:prstGeom>
        </p:spPr>
        <p:txBody>
          <a:bodyPr vert="eaVert" wrap="square" lIns="0" tIns="0" rIns="0" bIns="0" rtlCol="0">
            <a:spAutoFit/>
          </a:bodyPr>
          <a:lstStyle/>
          <a:p>
            <a:pPr marL="12700">
              <a:lnSpc>
                <a:spcPct val="65000"/>
              </a:lnSpc>
            </a:pPr>
            <a:r>
              <a:rPr sz="1150" dirty="0">
                <a:solidFill>
                  <a:srgbClr val="B6B6B6"/>
                </a:solidFill>
                <a:latin typeface="宋体"/>
                <a:cs typeface="宋体"/>
              </a:rPr>
              <a:t>、</a:t>
            </a:r>
            <a:endParaRPr sz="1150">
              <a:latin typeface="宋体"/>
              <a:cs typeface="宋体"/>
            </a:endParaRPr>
          </a:p>
        </p:txBody>
      </p:sp>
      <p:sp>
        <p:nvSpPr>
          <p:cNvPr id="34" name="object 34"/>
          <p:cNvSpPr/>
          <p:nvPr/>
        </p:nvSpPr>
        <p:spPr>
          <a:xfrm>
            <a:off x="10078342" y="9122457"/>
            <a:ext cx="704215" cy="701675"/>
          </a:xfrm>
          <a:custGeom>
            <a:avLst/>
            <a:gdLst/>
            <a:ahLst/>
            <a:cxnLst/>
            <a:rect l="l" t="t" r="r" b="b"/>
            <a:pathLst>
              <a:path w="704215" h="701675">
                <a:moveTo>
                  <a:pt x="0" y="0"/>
                </a:moveTo>
                <a:lnTo>
                  <a:pt x="703957" y="0"/>
                </a:lnTo>
                <a:lnTo>
                  <a:pt x="703957" y="701228"/>
                </a:lnTo>
                <a:lnTo>
                  <a:pt x="0" y="701228"/>
                </a:lnTo>
                <a:lnTo>
                  <a:pt x="0" y="0"/>
                </a:lnTo>
                <a:close/>
              </a:path>
            </a:pathLst>
          </a:custGeom>
          <a:solidFill>
            <a:srgbClr val="E2E2E2"/>
          </a:solidFill>
        </p:spPr>
        <p:txBody>
          <a:bodyPr wrap="square" lIns="0" tIns="0" rIns="0" bIns="0" rtlCol="0"/>
          <a:lstStyle/>
          <a:p>
            <a:endParaRPr/>
          </a:p>
        </p:txBody>
      </p:sp>
      <p:sp>
        <p:nvSpPr>
          <p:cNvPr id="35" name="object 35"/>
          <p:cNvSpPr/>
          <p:nvPr/>
        </p:nvSpPr>
        <p:spPr>
          <a:xfrm>
            <a:off x="9981481" y="9235044"/>
            <a:ext cx="704215" cy="701675"/>
          </a:xfrm>
          <a:custGeom>
            <a:avLst/>
            <a:gdLst/>
            <a:ahLst/>
            <a:cxnLst/>
            <a:rect l="l" t="t" r="r" b="b"/>
            <a:pathLst>
              <a:path w="704215" h="701675">
                <a:moveTo>
                  <a:pt x="0" y="0"/>
                </a:moveTo>
                <a:lnTo>
                  <a:pt x="703957" y="0"/>
                </a:lnTo>
                <a:lnTo>
                  <a:pt x="703957" y="701228"/>
                </a:lnTo>
                <a:lnTo>
                  <a:pt x="0" y="701228"/>
                </a:lnTo>
                <a:lnTo>
                  <a:pt x="0" y="0"/>
                </a:lnTo>
                <a:close/>
              </a:path>
            </a:pathLst>
          </a:custGeom>
          <a:solidFill>
            <a:srgbClr val="E2E2E2"/>
          </a:solidFill>
        </p:spPr>
        <p:txBody>
          <a:bodyPr wrap="square" lIns="0" tIns="0" rIns="0" bIns="0" rtlCol="0"/>
          <a:lstStyle/>
          <a:p>
            <a:endParaRPr/>
          </a:p>
        </p:txBody>
      </p:sp>
      <p:sp>
        <p:nvSpPr>
          <p:cNvPr id="36" name="object 36"/>
          <p:cNvSpPr txBox="1"/>
          <p:nvPr/>
        </p:nvSpPr>
        <p:spPr>
          <a:xfrm>
            <a:off x="9863732" y="9268153"/>
            <a:ext cx="723900" cy="723900"/>
          </a:xfrm>
          <a:prstGeom prst="rect">
            <a:avLst/>
          </a:prstGeom>
        </p:spPr>
        <p:txBody>
          <a:bodyPr vert="eaVert" wrap="square" lIns="0" tIns="0" rIns="0" bIns="0" rtlCol="0">
            <a:spAutoFit/>
          </a:bodyPr>
          <a:lstStyle/>
          <a:p>
            <a:pPr marL="12700">
              <a:lnSpc>
                <a:spcPct val="60000"/>
              </a:lnSpc>
            </a:pPr>
            <a:r>
              <a:rPr sz="5500" dirty="0">
                <a:solidFill>
                  <a:srgbClr val="A1A1A1"/>
                </a:solidFill>
                <a:latin typeface="宋体"/>
                <a:cs typeface="宋体"/>
              </a:rPr>
              <a:t>，</a:t>
            </a:r>
            <a:endParaRPr sz="5500">
              <a:latin typeface="宋体"/>
              <a:cs typeface="宋体"/>
            </a:endParaRPr>
          </a:p>
        </p:txBody>
      </p:sp>
      <p:sp>
        <p:nvSpPr>
          <p:cNvPr id="37" name="object 37"/>
          <p:cNvSpPr txBox="1"/>
          <p:nvPr/>
        </p:nvSpPr>
        <p:spPr>
          <a:xfrm>
            <a:off x="9971967" y="9217488"/>
            <a:ext cx="723900" cy="723900"/>
          </a:xfrm>
          <a:prstGeom prst="rect">
            <a:avLst/>
          </a:prstGeom>
        </p:spPr>
        <p:txBody>
          <a:bodyPr vert="eaVert" wrap="square" lIns="0" tIns="0" rIns="0" bIns="0" rtlCol="0">
            <a:spAutoFit/>
          </a:bodyPr>
          <a:lstStyle/>
          <a:p>
            <a:pPr marL="12700">
              <a:lnSpc>
                <a:spcPct val="60000"/>
              </a:lnSpc>
            </a:pPr>
            <a:r>
              <a:rPr sz="5500" dirty="0">
                <a:solidFill>
                  <a:srgbClr val="A1A1A1"/>
                </a:solidFill>
                <a:latin typeface="宋体"/>
                <a:cs typeface="宋体"/>
              </a:rPr>
              <a:t>心</a:t>
            </a:r>
            <a:endParaRPr sz="5500">
              <a:latin typeface="宋体"/>
              <a:cs typeface="宋体"/>
            </a:endParaRPr>
          </a:p>
        </p:txBody>
      </p:sp>
      <p:sp>
        <p:nvSpPr>
          <p:cNvPr id="38" name="object 38"/>
          <p:cNvSpPr/>
          <p:nvPr/>
        </p:nvSpPr>
        <p:spPr>
          <a:xfrm>
            <a:off x="9805901" y="9801981"/>
            <a:ext cx="339725" cy="338455"/>
          </a:xfrm>
          <a:custGeom>
            <a:avLst/>
            <a:gdLst/>
            <a:ahLst/>
            <a:cxnLst/>
            <a:rect l="l" t="t" r="r" b="b"/>
            <a:pathLst>
              <a:path w="339725" h="338454">
                <a:moveTo>
                  <a:pt x="0" y="0"/>
                </a:moveTo>
                <a:lnTo>
                  <a:pt x="339179" y="0"/>
                </a:lnTo>
                <a:lnTo>
                  <a:pt x="339179" y="337864"/>
                </a:lnTo>
                <a:lnTo>
                  <a:pt x="0" y="337864"/>
                </a:lnTo>
                <a:lnTo>
                  <a:pt x="0" y="0"/>
                </a:lnTo>
                <a:close/>
              </a:path>
            </a:pathLst>
          </a:custGeom>
          <a:solidFill>
            <a:srgbClr val="E2E2E2"/>
          </a:solidFill>
        </p:spPr>
        <p:txBody>
          <a:bodyPr wrap="square" lIns="0" tIns="0" rIns="0" bIns="0" rtlCol="0"/>
          <a:lstStyle/>
          <a:p>
            <a:endParaRPr/>
          </a:p>
        </p:txBody>
      </p:sp>
      <p:sp>
        <p:nvSpPr>
          <p:cNvPr id="39" name="object 39"/>
          <p:cNvSpPr/>
          <p:nvPr/>
        </p:nvSpPr>
        <p:spPr>
          <a:xfrm>
            <a:off x="9852571" y="10093624"/>
            <a:ext cx="339725" cy="193675"/>
          </a:xfrm>
          <a:custGeom>
            <a:avLst/>
            <a:gdLst/>
            <a:ahLst/>
            <a:cxnLst/>
            <a:rect l="l" t="t" r="r" b="b"/>
            <a:pathLst>
              <a:path w="339725" h="193675">
                <a:moveTo>
                  <a:pt x="0" y="0"/>
                </a:moveTo>
                <a:lnTo>
                  <a:pt x="339179" y="0"/>
                </a:lnTo>
                <a:lnTo>
                  <a:pt x="339179" y="193375"/>
                </a:lnTo>
                <a:lnTo>
                  <a:pt x="0" y="193375"/>
                </a:lnTo>
                <a:lnTo>
                  <a:pt x="0" y="0"/>
                </a:lnTo>
                <a:close/>
              </a:path>
            </a:pathLst>
          </a:custGeom>
          <a:solidFill>
            <a:srgbClr val="E2E2E2"/>
          </a:solidFill>
        </p:spPr>
        <p:txBody>
          <a:bodyPr wrap="square" lIns="0" tIns="0" rIns="0" bIns="0" rtlCol="0"/>
          <a:lstStyle/>
          <a:p>
            <a:endParaRPr/>
          </a:p>
        </p:txBody>
      </p:sp>
      <p:sp>
        <p:nvSpPr>
          <p:cNvPr id="40" name="object 40"/>
          <p:cNvSpPr txBox="1"/>
          <p:nvPr/>
        </p:nvSpPr>
        <p:spPr>
          <a:xfrm>
            <a:off x="9795171" y="9782011"/>
            <a:ext cx="361950" cy="361950"/>
          </a:xfrm>
          <a:prstGeom prst="rect">
            <a:avLst/>
          </a:prstGeom>
        </p:spPr>
        <p:txBody>
          <a:bodyPr vert="eaVert" wrap="square" lIns="0" tIns="0" rIns="0" bIns="0" rtlCol="0">
            <a:spAutoFit/>
          </a:bodyPr>
          <a:lstStyle/>
          <a:p>
            <a:pPr marL="12700">
              <a:lnSpc>
                <a:spcPct val="60000"/>
              </a:lnSpc>
            </a:pPr>
            <a:r>
              <a:rPr sz="2650" dirty="0">
                <a:solidFill>
                  <a:srgbClr val="B6B6B6"/>
                </a:solidFill>
                <a:latin typeface="宋体"/>
                <a:cs typeface="宋体"/>
              </a:rPr>
              <a:t>令</a:t>
            </a:r>
            <a:endParaRPr sz="2650">
              <a:latin typeface="宋体"/>
              <a:cs typeface="宋体"/>
            </a:endParaRPr>
          </a:p>
        </p:txBody>
      </p:sp>
      <p:sp>
        <p:nvSpPr>
          <p:cNvPr id="41" name="object 41"/>
          <p:cNvSpPr/>
          <p:nvPr/>
        </p:nvSpPr>
        <p:spPr>
          <a:xfrm>
            <a:off x="16275053" y="10025546"/>
            <a:ext cx="38100" cy="36195"/>
          </a:xfrm>
          <a:custGeom>
            <a:avLst/>
            <a:gdLst/>
            <a:ahLst/>
            <a:cxnLst/>
            <a:rect l="l" t="t" r="r" b="b"/>
            <a:pathLst>
              <a:path w="38100" h="36195">
                <a:moveTo>
                  <a:pt x="0" y="0"/>
                </a:moveTo>
                <a:lnTo>
                  <a:pt x="38092" y="0"/>
                </a:lnTo>
                <a:lnTo>
                  <a:pt x="38092" y="36028"/>
                </a:lnTo>
                <a:lnTo>
                  <a:pt x="0" y="36028"/>
                </a:lnTo>
                <a:lnTo>
                  <a:pt x="0" y="0"/>
                </a:lnTo>
                <a:close/>
              </a:path>
            </a:pathLst>
          </a:custGeom>
          <a:solidFill>
            <a:srgbClr val="CDCDCD"/>
          </a:solidFill>
        </p:spPr>
        <p:txBody>
          <a:bodyPr wrap="square" lIns="0" tIns="0" rIns="0" bIns="0" rtlCol="0"/>
          <a:lstStyle/>
          <a:p>
            <a:endParaRPr/>
          </a:p>
        </p:txBody>
      </p:sp>
      <p:sp>
        <p:nvSpPr>
          <p:cNvPr id="42" name="object 42"/>
          <p:cNvSpPr/>
          <p:nvPr/>
        </p:nvSpPr>
        <p:spPr>
          <a:xfrm>
            <a:off x="16275053" y="9904796"/>
            <a:ext cx="12700" cy="156845"/>
          </a:xfrm>
          <a:custGeom>
            <a:avLst/>
            <a:gdLst/>
            <a:ahLst/>
            <a:cxnLst/>
            <a:rect l="l" t="t" r="r" b="b"/>
            <a:pathLst>
              <a:path w="12700" h="156845">
                <a:moveTo>
                  <a:pt x="0" y="0"/>
                </a:moveTo>
                <a:lnTo>
                  <a:pt x="12696" y="0"/>
                </a:lnTo>
                <a:lnTo>
                  <a:pt x="12696" y="156777"/>
                </a:lnTo>
                <a:lnTo>
                  <a:pt x="0" y="156777"/>
                </a:lnTo>
                <a:lnTo>
                  <a:pt x="0" y="0"/>
                </a:lnTo>
                <a:close/>
              </a:path>
            </a:pathLst>
          </a:custGeom>
          <a:solidFill>
            <a:srgbClr val="CDCDCD"/>
          </a:solidFill>
        </p:spPr>
        <p:txBody>
          <a:bodyPr wrap="square" lIns="0" tIns="0" rIns="0" bIns="0" rtlCol="0"/>
          <a:lstStyle/>
          <a:p>
            <a:endParaRPr/>
          </a:p>
        </p:txBody>
      </p:sp>
      <p:sp>
        <p:nvSpPr>
          <p:cNvPr id="43" name="object 43"/>
          <p:cNvSpPr/>
          <p:nvPr/>
        </p:nvSpPr>
        <p:spPr>
          <a:xfrm>
            <a:off x="15948673" y="9864836"/>
            <a:ext cx="326390" cy="76200"/>
          </a:xfrm>
          <a:custGeom>
            <a:avLst/>
            <a:gdLst/>
            <a:ahLst/>
            <a:cxnLst/>
            <a:rect l="l" t="t" r="r" b="b"/>
            <a:pathLst>
              <a:path w="326390" h="76200">
                <a:moveTo>
                  <a:pt x="0" y="0"/>
                </a:moveTo>
                <a:lnTo>
                  <a:pt x="326380" y="0"/>
                </a:lnTo>
                <a:lnTo>
                  <a:pt x="326380" y="76200"/>
                </a:lnTo>
                <a:lnTo>
                  <a:pt x="0" y="76200"/>
                </a:lnTo>
                <a:lnTo>
                  <a:pt x="0" y="0"/>
                </a:lnTo>
                <a:close/>
              </a:path>
            </a:pathLst>
          </a:custGeom>
          <a:solidFill>
            <a:srgbClr val="CDCDCD"/>
          </a:solidFill>
        </p:spPr>
        <p:txBody>
          <a:bodyPr wrap="square" lIns="0" tIns="0" rIns="0" bIns="0" rtlCol="0"/>
          <a:lstStyle/>
          <a:p>
            <a:endParaRPr/>
          </a:p>
        </p:txBody>
      </p:sp>
      <p:sp>
        <p:nvSpPr>
          <p:cNvPr id="44" name="object 44"/>
          <p:cNvSpPr/>
          <p:nvPr/>
        </p:nvSpPr>
        <p:spPr>
          <a:xfrm>
            <a:off x="15948673" y="9941036"/>
            <a:ext cx="326390" cy="325120"/>
          </a:xfrm>
          <a:custGeom>
            <a:avLst/>
            <a:gdLst/>
            <a:ahLst/>
            <a:cxnLst/>
            <a:rect l="l" t="t" r="r" b="b"/>
            <a:pathLst>
              <a:path w="326390" h="325120">
                <a:moveTo>
                  <a:pt x="0" y="0"/>
                </a:moveTo>
                <a:lnTo>
                  <a:pt x="326380" y="0"/>
                </a:lnTo>
                <a:lnTo>
                  <a:pt x="326380" y="325115"/>
                </a:lnTo>
                <a:lnTo>
                  <a:pt x="0" y="325115"/>
                </a:lnTo>
                <a:lnTo>
                  <a:pt x="0" y="0"/>
                </a:lnTo>
                <a:close/>
              </a:path>
            </a:pathLst>
          </a:custGeom>
          <a:solidFill>
            <a:srgbClr val="CDCDCD"/>
          </a:solidFill>
        </p:spPr>
        <p:txBody>
          <a:bodyPr wrap="square" lIns="0" tIns="0" rIns="0" bIns="0" rtlCol="0"/>
          <a:lstStyle/>
          <a:p>
            <a:endParaRPr/>
          </a:p>
        </p:txBody>
      </p:sp>
      <p:sp>
        <p:nvSpPr>
          <p:cNvPr id="45" name="object 45"/>
          <p:cNvSpPr/>
          <p:nvPr/>
        </p:nvSpPr>
        <p:spPr>
          <a:xfrm>
            <a:off x="15847073" y="9991886"/>
            <a:ext cx="326390" cy="295275"/>
          </a:xfrm>
          <a:custGeom>
            <a:avLst/>
            <a:gdLst/>
            <a:ahLst/>
            <a:cxnLst/>
            <a:rect l="l" t="t" r="r" b="b"/>
            <a:pathLst>
              <a:path w="326390" h="295275">
                <a:moveTo>
                  <a:pt x="0" y="0"/>
                </a:moveTo>
                <a:lnTo>
                  <a:pt x="326380" y="0"/>
                </a:lnTo>
                <a:lnTo>
                  <a:pt x="326380" y="295113"/>
                </a:lnTo>
                <a:lnTo>
                  <a:pt x="0" y="295113"/>
                </a:lnTo>
                <a:lnTo>
                  <a:pt x="0" y="0"/>
                </a:lnTo>
                <a:close/>
              </a:path>
            </a:pathLst>
          </a:custGeom>
          <a:solidFill>
            <a:srgbClr val="CDCDCD"/>
          </a:solidFill>
        </p:spPr>
        <p:txBody>
          <a:bodyPr wrap="square" lIns="0" tIns="0" rIns="0" bIns="0" rtlCol="0"/>
          <a:lstStyle/>
          <a:p>
            <a:endParaRPr/>
          </a:p>
        </p:txBody>
      </p:sp>
      <p:sp>
        <p:nvSpPr>
          <p:cNvPr id="46" name="object 46"/>
          <p:cNvSpPr/>
          <p:nvPr/>
        </p:nvSpPr>
        <p:spPr>
          <a:xfrm>
            <a:off x="15619361" y="9828596"/>
            <a:ext cx="211454" cy="210820"/>
          </a:xfrm>
          <a:custGeom>
            <a:avLst/>
            <a:gdLst/>
            <a:ahLst/>
            <a:cxnLst/>
            <a:rect l="l" t="t" r="r" b="b"/>
            <a:pathLst>
              <a:path w="211455" h="210820">
                <a:moveTo>
                  <a:pt x="0" y="0"/>
                </a:moveTo>
                <a:lnTo>
                  <a:pt x="211187" y="0"/>
                </a:lnTo>
                <a:lnTo>
                  <a:pt x="211187" y="210368"/>
                </a:lnTo>
                <a:lnTo>
                  <a:pt x="0" y="210368"/>
                </a:lnTo>
                <a:lnTo>
                  <a:pt x="0" y="0"/>
                </a:lnTo>
                <a:close/>
              </a:path>
            </a:pathLst>
          </a:custGeom>
          <a:solidFill>
            <a:srgbClr val="CDCDCD"/>
          </a:solidFill>
        </p:spPr>
        <p:txBody>
          <a:bodyPr wrap="square" lIns="0" tIns="0" rIns="0" bIns="0" rtlCol="0"/>
          <a:lstStyle/>
          <a:p>
            <a:endParaRPr/>
          </a:p>
        </p:txBody>
      </p:sp>
      <p:sp>
        <p:nvSpPr>
          <p:cNvPr id="47" name="object 47"/>
          <p:cNvSpPr/>
          <p:nvPr/>
        </p:nvSpPr>
        <p:spPr>
          <a:xfrm>
            <a:off x="15590304" y="9825373"/>
            <a:ext cx="211454" cy="210820"/>
          </a:xfrm>
          <a:custGeom>
            <a:avLst/>
            <a:gdLst/>
            <a:ahLst/>
            <a:cxnLst/>
            <a:rect l="l" t="t" r="r" b="b"/>
            <a:pathLst>
              <a:path w="211455" h="210820">
                <a:moveTo>
                  <a:pt x="0" y="0"/>
                </a:moveTo>
                <a:lnTo>
                  <a:pt x="211187" y="0"/>
                </a:lnTo>
                <a:lnTo>
                  <a:pt x="211187" y="210368"/>
                </a:lnTo>
                <a:lnTo>
                  <a:pt x="0" y="210368"/>
                </a:lnTo>
                <a:lnTo>
                  <a:pt x="0" y="0"/>
                </a:lnTo>
                <a:close/>
              </a:path>
            </a:pathLst>
          </a:custGeom>
          <a:solidFill>
            <a:srgbClr val="E2E2E2"/>
          </a:solidFill>
        </p:spPr>
        <p:txBody>
          <a:bodyPr wrap="square" lIns="0" tIns="0" rIns="0" bIns="0" rtlCol="0"/>
          <a:lstStyle/>
          <a:p>
            <a:endParaRPr/>
          </a:p>
        </p:txBody>
      </p:sp>
      <p:sp>
        <p:nvSpPr>
          <p:cNvPr id="48" name="object 48"/>
          <p:cNvSpPr/>
          <p:nvPr/>
        </p:nvSpPr>
        <p:spPr>
          <a:xfrm>
            <a:off x="15681819" y="9494168"/>
            <a:ext cx="346075" cy="344805"/>
          </a:xfrm>
          <a:custGeom>
            <a:avLst/>
            <a:gdLst/>
            <a:ahLst/>
            <a:cxnLst/>
            <a:rect l="l" t="t" r="r" b="b"/>
            <a:pathLst>
              <a:path w="346075" h="344804">
                <a:moveTo>
                  <a:pt x="0" y="0"/>
                </a:moveTo>
                <a:lnTo>
                  <a:pt x="345578" y="0"/>
                </a:lnTo>
                <a:lnTo>
                  <a:pt x="345578" y="344239"/>
                </a:lnTo>
                <a:lnTo>
                  <a:pt x="0" y="344239"/>
                </a:lnTo>
                <a:lnTo>
                  <a:pt x="0" y="0"/>
                </a:lnTo>
                <a:close/>
              </a:path>
            </a:pathLst>
          </a:custGeom>
          <a:solidFill>
            <a:srgbClr val="E2E2E2"/>
          </a:solidFill>
        </p:spPr>
        <p:txBody>
          <a:bodyPr wrap="square" lIns="0" tIns="0" rIns="0" bIns="0" rtlCol="0"/>
          <a:lstStyle/>
          <a:p>
            <a:endParaRPr/>
          </a:p>
        </p:txBody>
      </p:sp>
      <p:sp>
        <p:nvSpPr>
          <p:cNvPr id="49" name="object 49"/>
          <p:cNvSpPr txBox="1"/>
          <p:nvPr/>
        </p:nvSpPr>
        <p:spPr>
          <a:xfrm>
            <a:off x="15585744" y="9562129"/>
            <a:ext cx="621665" cy="842644"/>
          </a:xfrm>
          <a:prstGeom prst="rect">
            <a:avLst/>
          </a:prstGeom>
        </p:spPr>
        <p:txBody>
          <a:bodyPr vert="eaVert" wrap="square" lIns="0" tIns="0" rIns="0" bIns="0" rtlCol="0">
            <a:spAutoFit/>
          </a:bodyPr>
          <a:lstStyle/>
          <a:p>
            <a:pPr marL="451484">
              <a:lnSpc>
                <a:spcPct val="25000"/>
              </a:lnSpc>
            </a:pPr>
            <a:r>
              <a:rPr sz="2550" spc="-2130" dirty="0">
                <a:solidFill>
                  <a:srgbClr val="A1A1A1"/>
                </a:solidFill>
                <a:latin typeface="宋体"/>
                <a:cs typeface="宋体"/>
              </a:rPr>
              <a:t>｀</a:t>
            </a:r>
            <a:r>
              <a:rPr sz="3825" spc="-3442" baseline="-17429" dirty="0">
                <a:solidFill>
                  <a:srgbClr val="A1A1A1"/>
                </a:solidFill>
                <a:latin typeface="宋体"/>
                <a:cs typeface="宋体"/>
              </a:rPr>
              <a:t>、</a:t>
            </a:r>
            <a:r>
              <a:rPr sz="2550" dirty="0">
                <a:solidFill>
                  <a:srgbClr val="7E7E7E"/>
                </a:solidFill>
                <a:latin typeface="宋体"/>
                <a:cs typeface="宋体"/>
              </a:rPr>
              <a:t>`</a:t>
            </a:r>
            <a:endParaRPr sz="2550">
              <a:latin typeface="宋体"/>
              <a:cs typeface="宋体"/>
            </a:endParaRPr>
          </a:p>
          <a:p>
            <a:pPr marL="12700">
              <a:lnSpc>
                <a:spcPct val="100000"/>
              </a:lnSpc>
            </a:pPr>
            <a:r>
              <a:rPr sz="2700" dirty="0">
                <a:solidFill>
                  <a:srgbClr val="B6B6B6"/>
                </a:solidFill>
                <a:latin typeface="宋体"/>
                <a:cs typeface="宋体"/>
              </a:rPr>
              <a:t>、</a:t>
            </a:r>
            <a:endParaRPr sz="2700">
              <a:latin typeface="宋体"/>
              <a:cs typeface="宋体"/>
            </a:endParaRPr>
          </a:p>
        </p:txBody>
      </p:sp>
      <p:sp>
        <p:nvSpPr>
          <p:cNvPr id="50" name="object 50"/>
          <p:cNvSpPr/>
          <p:nvPr/>
        </p:nvSpPr>
        <p:spPr>
          <a:xfrm>
            <a:off x="15728945" y="9689095"/>
            <a:ext cx="12700" cy="108585"/>
          </a:xfrm>
          <a:custGeom>
            <a:avLst/>
            <a:gdLst/>
            <a:ahLst/>
            <a:cxnLst/>
            <a:rect l="l" t="t" r="r" b="b"/>
            <a:pathLst>
              <a:path w="12700" h="108584">
                <a:moveTo>
                  <a:pt x="0" y="0"/>
                </a:moveTo>
                <a:lnTo>
                  <a:pt x="12709" y="0"/>
                </a:lnTo>
                <a:lnTo>
                  <a:pt x="12709" y="108371"/>
                </a:lnTo>
                <a:lnTo>
                  <a:pt x="0" y="108371"/>
                </a:lnTo>
                <a:lnTo>
                  <a:pt x="0" y="0"/>
                </a:lnTo>
                <a:close/>
              </a:path>
            </a:pathLst>
          </a:custGeom>
          <a:solidFill>
            <a:srgbClr val="E2E2E2"/>
          </a:solidFill>
        </p:spPr>
        <p:txBody>
          <a:bodyPr wrap="square" lIns="0" tIns="0" rIns="0" bIns="0" rtlCol="0"/>
          <a:lstStyle/>
          <a:p>
            <a:endParaRPr/>
          </a:p>
        </p:txBody>
      </p:sp>
      <p:sp>
        <p:nvSpPr>
          <p:cNvPr id="51" name="object 51"/>
          <p:cNvSpPr/>
          <p:nvPr/>
        </p:nvSpPr>
        <p:spPr>
          <a:xfrm>
            <a:off x="15568955" y="9644546"/>
            <a:ext cx="160020" cy="159385"/>
          </a:xfrm>
          <a:custGeom>
            <a:avLst/>
            <a:gdLst/>
            <a:ahLst/>
            <a:cxnLst/>
            <a:rect l="l" t="t" r="r" b="b"/>
            <a:pathLst>
              <a:path w="160019" h="159384">
                <a:moveTo>
                  <a:pt x="0" y="0"/>
                </a:moveTo>
                <a:lnTo>
                  <a:pt x="159990" y="0"/>
                </a:lnTo>
                <a:lnTo>
                  <a:pt x="159990" y="159370"/>
                </a:lnTo>
                <a:lnTo>
                  <a:pt x="0" y="159370"/>
                </a:lnTo>
                <a:lnTo>
                  <a:pt x="0" y="0"/>
                </a:lnTo>
                <a:close/>
              </a:path>
            </a:pathLst>
          </a:custGeom>
          <a:solidFill>
            <a:srgbClr val="E2E2E2"/>
          </a:solidFill>
        </p:spPr>
        <p:txBody>
          <a:bodyPr wrap="square" lIns="0" tIns="0" rIns="0" bIns="0" rtlCol="0"/>
          <a:lstStyle/>
          <a:p>
            <a:endParaRPr/>
          </a:p>
        </p:txBody>
      </p:sp>
      <p:sp>
        <p:nvSpPr>
          <p:cNvPr id="52" name="object 52"/>
          <p:cNvSpPr txBox="1"/>
          <p:nvPr/>
        </p:nvSpPr>
        <p:spPr>
          <a:xfrm>
            <a:off x="15517660" y="9669189"/>
            <a:ext cx="295910" cy="431165"/>
          </a:xfrm>
          <a:prstGeom prst="rect">
            <a:avLst/>
          </a:prstGeom>
        </p:spPr>
        <p:txBody>
          <a:bodyPr vert="eaVert" wrap="square" lIns="0" tIns="0" rIns="0" bIns="0" rtlCol="0">
            <a:spAutoFit/>
          </a:bodyPr>
          <a:lstStyle/>
          <a:p>
            <a:pPr marL="12700">
              <a:lnSpc>
                <a:spcPct val="65000"/>
              </a:lnSpc>
            </a:pPr>
            <a:r>
              <a:rPr sz="1875" spc="-232" baseline="-31111" dirty="0">
                <a:solidFill>
                  <a:srgbClr val="A1A1A1"/>
                </a:solidFill>
                <a:latin typeface="宋体"/>
                <a:cs typeface="宋体"/>
              </a:rPr>
              <a:t>、</a:t>
            </a:r>
            <a:r>
              <a:rPr sz="1650" spc="-1205" dirty="0">
                <a:solidFill>
                  <a:srgbClr val="A1A1A1"/>
                </a:solidFill>
                <a:latin typeface="宋体"/>
                <a:cs typeface="宋体"/>
              </a:rPr>
              <a:t>·</a:t>
            </a:r>
            <a:r>
              <a:rPr sz="2475" baseline="-6734" dirty="0">
                <a:solidFill>
                  <a:srgbClr val="A1A1A1"/>
                </a:solidFill>
                <a:latin typeface="宋体"/>
                <a:cs typeface="宋体"/>
              </a:rPr>
              <a:t>、</a:t>
            </a:r>
            <a:endParaRPr sz="2475" baseline="-6734">
              <a:latin typeface="宋体"/>
              <a:cs typeface="宋体"/>
            </a:endParaRPr>
          </a:p>
        </p:txBody>
      </p:sp>
      <p:sp>
        <p:nvSpPr>
          <p:cNvPr id="53" name="object 53"/>
          <p:cNvSpPr/>
          <p:nvPr/>
        </p:nvSpPr>
        <p:spPr>
          <a:xfrm>
            <a:off x="16170275" y="10061575"/>
            <a:ext cx="406400" cy="204470"/>
          </a:xfrm>
          <a:custGeom>
            <a:avLst/>
            <a:gdLst/>
            <a:ahLst/>
            <a:cxnLst/>
            <a:rect l="l" t="t" r="r" b="b"/>
            <a:pathLst>
              <a:path w="406400" h="204470">
                <a:moveTo>
                  <a:pt x="0" y="0"/>
                </a:moveTo>
                <a:lnTo>
                  <a:pt x="406400" y="0"/>
                </a:lnTo>
                <a:lnTo>
                  <a:pt x="406400" y="203993"/>
                </a:lnTo>
                <a:lnTo>
                  <a:pt x="0" y="203993"/>
                </a:lnTo>
                <a:lnTo>
                  <a:pt x="0" y="0"/>
                </a:lnTo>
                <a:close/>
              </a:path>
            </a:pathLst>
          </a:custGeom>
          <a:solidFill>
            <a:srgbClr val="CDCDCD"/>
          </a:solidFill>
        </p:spPr>
        <p:txBody>
          <a:bodyPr wrap="square" lIns="0" tIns="0" rIns="0" bIns="0" rtlCol="0"/>
          <a:lstStyle/>
          <a:p>
            <a:endParaRPr/>
          </a:p>
        </p:txBody>
      </p:sp>
      <p:sp>
        <p:nvSpPr>
          <p:cNvPr id="54" name="object 54"/>
          <p:cNvSpPr txBox="1"/>
          <p:nvPr/>
        </p:nvSpPr>
        <p:spPr>
          <a:xfrm>
            <a:off x="16157575" y="10048875"/>
            <a:ext cx="248920" cy="228600"/>
          </a:xfrm>
          <a:prstGeom prst="rect">
            <a:avLst/>
          </a:prstGeom>
        </p:spPr>
        <p:txBody>
          <a:bodyPr vert="horz" wrap="square" lIns="0" tIns="0" rIns="0" bIns="0" rtlCol="0">
            <a:spAutoFit/>
          </a:bodyPr>
          <a:lstStyle/>
          <a:p>
            <a:pPr marL="12700">
              <a:lnSpc>
                <a:spcPts val="1795"/>
              </a:lnSpc>
            </a:pPr>
            <a:r>
              <a:rPr sz="1600" spc="-720" dirty="0">
                <a:solidFill>
                  <a:srgbClr val="A1A1A1"/>
                </a:solidFill>
                <a:latin typeface="宋体"/>
                <a:cs typeface="宋体"/>
              </a:rPr>
              <a:t>妥＇</a:t>
            </a:r>
            <a:endParaRPr sz="1600">
              <a:latin typeface="宋体"/>
              <a:cs typeface="宋体"/>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35000" y="558800"/>
            <a:ext cx="965200" cy="9652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752600" y="2387600"/>
            <a:ext cx="4622800" cy="29464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6858000" y="2387600"/>
            <a:ext cx="4597400" cy="294640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11938000" y="3251200"/>
            <a:ext cx="533400" cy="1422400"/>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12979400" y="2387600"/>
            <a:ext cx="3581400" cy="2921000"/>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0" y="9677400"/>
            <a:ext cx="18262600" cy="584200"/>
          </a:xfrm>
          <a:prstGeom prst="rect">
            <a:avLst/>
          </a:prstGeom>
          <a:blipFill>
            <a:blip r:embed="rId7" cstate="print"/>
            <a:stretch>
              <a:fillRect/>
            </a:stretch>
          </a:blipFill>
        </p:spPr>
        <p:txBody>
          <a:bodyPr wrap="square" lIns="0" tIns="0" rIns="0" bIns="0" rtlCol="0"/>
          <a:lstStyle/>
          <a:p>
            <a:endParaRPr/>
          </a:p>
        </p:txBody>
      </p:sp>
      <p:sp>
        <p:nvSpPr>
          <p:cNvPr id="8" name="object 8"/>
          <p:cNvSpPr/>
          <p:nvPr/>
        </p:nvSpPr>
        <p:spPr>
          <a:xfrm>
            <a:off x="11988800" y="2470150"/>
            <a:ext cx="1219200" cy="0"/>
          </a:xfrm>
          <a:custGeom>
            <a:avLst/>
            <a:gdLst/>
            <a:ahLst/>
            <a:cxnLst/>
            <a:rect l="l" t="t" r="r" b="b"/>
            <a:pathLst>
              <a:path w="1219200">
                <a:moveTo>
                  <a:pt x="0" y="0"/>
                </a:moveTo>
                <a:lnTo>
                  <a:pt x="1219200" y="0"/>
                </a:lnTo>
              </a:path>
            </a:pathLst>
          </a:custGeom>
          <a:ln w="63500">
            <a:solidFill>
              <a:srgbClr val="FB6B5B"/>
            </a:solidFill>
          </a:ln>
        </p:spPr>
        <p:txBody>
          <a:bodyPr wrap="square" lIns="0" tIns="0" rIns="0" bIns="0" rtlCol="0"/>
          <a:lstStyle/>
          <a:p>
            <a:endParaRPr/>
          </a:p>
        </p:txBody>
      </p:sp>
      <p:sp>
        <p:nvSpPr>
          <p:cNvPr id="9" name="object 9"/>
          <p:cNvSpPr/>
          <p:nvPr/>
        </p:nvSpPr>
        <p:spPr>
          <a:xfrm>
            <a:off x="12166600" y="3016250"/>
            <a:ext cx="1041400" cy="0"/>
          </a:xfrm>
          <a:custGeom>
            <a:avLst/>
            <a:gdLst/>
            <a:ahLst/>
            <a:cxnLst/>
            <a:rect l="l" t="t" r="r" b="b"/>
            <a:pathLst>
              <a:path w="1041400">
                <a:moveTo>
                  <a:pt x="0" y="0"/>
                </a:moveTo>
                <a:lnTo>
                  <a:pt x="1041400" y="0"/>
                </a:lnTo>
              </a:path>
            </a:pathLst>
          </a:custGeom>
          <a:ln w="88900">
            <a:solidFill>
              <a:srgbClr val="F46B5B"/>
            </a:solidFill>
          </a:ln>
        </p:spPr>
        <p:txBody>
          <a:bodyPr wrap="square" lIns="0" tIns="0" rIns="0" bIns="0" rtlCol="0"/>
          <a:lstStyle/>
          <a:p>
            <a:endParaRPr/>
          </a:p>
        </p:txBody>
      </p:sp>
      <p:sp>
        <p:nvSpPr>
          <p:cNvPr id="10" name="object 10"/>
          <p:cNvSpPr/>
          <p:nvPr/>
        </p:nvSpPr>
        <p:spPr>
          <a:xfrm>
            <a:off x="2578100" y="7562850"/>
            <a:ext cx="13119100" cy="0"/>
          </a:xfrm>
          <a:custGeom>
            <a:avLst/>
            <a:gdLst/>
            <a:ahLst/>
            <a:cxnLst/>
            <a:rect l="l" t="t" r="r" b="b"/>
            <a:pathLst>
              <a:path w="13119100">
                <a:moveTo>
                  <a:pt x="0" y="0"/>
                </a:moveTo>
                <a:lnTo>
                  <a:pt x="13119100" y="0"/>
                </a:lnTo>
              </a:path>
            </a:pathLst>
          </a:custGeom>
          <a:ln w="12700">
            <a:solidFill>
              <a:srgbClr val="7C7C80"/>
            </a:solidFill>
          </a:ln>
        </p:spPr>
        <p:txBody>
          <a:bodyPr wrap="square" lIns="0" tIns="0" rIns="0" bIns="0" rtlCol="0"/>
          <a:lstStyle/>
          <a:p>
            <a:endParaRPr/>
          </a:p>
        </p:txBody>
      </p:sp>
      <p:sp>
        <p:nvSpPr>
          <p:cNvPr id="11" name="object 11"/>
          <p:cNvSpPr/>
          <p:nvPr/>
        </p:nvSpPr>
        <p:spPr>
          <a:xfrm>
            <a:off x="2578100" y="9017000"/>
            <a:ext cx="13119100" cy="0"/>
          </a:xfrm>
          <a:custGeom>
            <a:avLst/>
            <a:gdLst/>
            <a:ahLst/>
            <a:cxnLst/>
            <a:rect l="l" t="t" r="r" b="b"/>
            <a:pathLst>
              <a:path w="13119100">
                <a:moveTo>
                  <a:pt x="0" y="0"/>
                </a:moveTo>
                <a:lnTo>
                  <a:pt x="13119100" y="0"/>
                </a:lnTo>
              </a:path>
            </a:pathLst>
          </a:custGeom>
          <a:ln w="25400">
            <a:solidFill>
              <a:srgbClr val="7C7C80"/>
            </a:solidFill>
          </a:ln>
        </p:spPr>
        <p:txBody>
          <a:bodyPr wrap="square" lIns="0" tIns="0" rIns="0" bIns="0" rtlCol="0"/>
          <a:lstStyle/>
          <a:p>
            <a:endParaRPr/>
          </a:p>
        </p:txBody>
      </p:sp>
      <p:sp>
        <p:nvSpPr>
          <p:cNvPr id="12" name="object 12"/>
          <p:cNvSpPr txBox="1">
            <a:spLocks noGrp="1"/>
          </p:cNvSpPr>
          <p:nvPr>
            <p:ph type="title"/>
          </p:nvPr>
        </p:nvSpPr>
        <p:spPr>
          <a:xfrm>
            <a:off x="1728191" y="749300"/>
            <a:ext cx="3212465" cy="607060"/>
          </a:xfrm>
          <a:prstGeom prst="rect">
            <a:avLst/>
          </a:prstGeom>
        </p:spPr>
        <p:txBody>
          <a:bodyPr vert="horz" wrap="square" lIns="0" tIns="0" rIns="0" bIns="0" rtlCol="0">
            <a:spAutoFit/>
          </a:bodyPr>
          <a:lstStyle/>
          <a:p>
            <a:pPr marL="12700">
              <a:lnSpc>
                <a:spcPts val="4775"/>
              </a:lnSpc>
            </a:pPr>
            <a:r>
              <a:rPr sz="4100" spc="80" dirty="0">
                <a:solidFill>
                  <a:srgbClr val="8A8C8C"/>
                </a:solidFill>
              </a:rPr>
              <a:t>添加标题内容</a:t>
            </a:r>
            <a:endParaRPr sz="4100"/>
          </a:p>
        </p:txBody>
      </p:sp>
      <p:sp>
        <p:nvSpPr>
          <p:cNvPr id="13" name="object 13"/>
          <p:cNvSpPr txBox="1"/>
          <p:nvPr/>
        </p:nvSpPr>
        <p:spPr>
          <a:xfrm>
            <a:off x="2046982" y="5535142"/>
            <a:ext cx="3956050" cy="1303655"/>
          </a:xfrm>
          <a:prstGeom prst="rect">
            <a:avLst/>
          </a:prstGeom>
        </p:spPr>
        <p:txBody>
          <a:bodyPr vert="horz" wrap="square" lIns="0" tIns="0" rIns="0" bIns="0" rtlCol="0">
            <a:spAutoFit/>
          </a:bodyPr>
          <a:lstStyle/>
          <a:p>
            <a:pPr marL="12700" marR="5080" algn="just">
              <a:lnSpc>
                <a:spcPct val="122200"/>
              </a:lnSpc>
            </a:pPr>
            <a:r>
              <a:rPr sz="1750" spc="65" dirty="0">
                <a:solidFill>
                  <a:srgbClr val="8A8C8C"/>
                </a:solidFill>
                <a:latin typeface="宋体"/>
                <a:cs typeface="宋体"/>
              </a:rPr>
              <a:t>您的内容打在这里，或者通过要制您的 文本后，在此框中选择粘贴，并选择只 保留文字。您的内容打在这里，或者通 </a:t>
            </a:r>
            <a:r>
              <a:rPr sz="1750" spc="-70" dirty="0">
                <a:solidFill>
                  <a:srgbClr val="8A8C8C"/>
                </a:solidFill>
                <a:latin typeface="宋体"/>
                <a:cs typeface="宋体"/>
              </a:rPr>
              <a:t>过复制您的文本后。</a:t>
            </a:r>
            <a:endParaRPr sz="1750">
              <a:latin typeface="宋体"/>
              <a:cs typeface="宋体"/>
            </a:endParaRPr>
          </a:p>
        </p:txBody>
      </p:sp>
      <p:sp>
        <p:nvSpPr>
          <p:cNvPr id="14" name="object 14"/>
          <p:cNvSpPr txBox="1"/>
          <p:nvPr/>
        </p:nvSpPr>
        <p:spPr>
          <a:xfrm>
            <a:off x="7224787" y="5535142"/>
            <a:ext cx="3740150" cy="1303655"/>
          </a:xfrm>
          <a:prstGeom prst="rect">
            <a:avLst/>
          </a:prstGeom>
        </p:spPr>
        <p:txBody>
          <a:bodyPr vert="horz" wrap="square" lIns="0" tIns="0" rIns="0" bIns="0" rtlCol="0">
            <a:spAutoFit/>
          </a:bodyPr>
          <a:lstStyle/>
          <a:p>
            <a:pPr marL="12700" marR="5080" indent="15875">
              <a:lnSpc>
                <a:spcPct val="122200"/>
              </a:lnSpc>
            </a:pPr>
            <a:r>
              <a:rPr sz="1750" spc="65" dirty="0">
                <a:solidFill>
                  <a:srgbClr val="8A8C8C"/>
                </a:solidFill>
                <a:latin typeface="宋体"/>
                <a:cs typeface="宋体"/>
              </a:rPr>
              <a:t>您的内容打在这里，或者通过要制您 的文本后，在此框中选择粘贴，并选 </a:t>
            </a:r>
            <a:r>
              <a:rPr sz="1750" spc="35" dirty="0">
                <a:solidFill>
                  <a:srgbClr val="8A8C8C"/>
                </a:solidFill>
                <a:latin typeface="宋体"/>
                <a:cs typeface="宋体"/>
              </a:rPr>
              <a:t>择只保留文字。您的内容打在这里，  </a:t>
            </a:r>
            <a:r>
              <a:rPr sz="1750" spc="-55" dirty="0">
                <a:solidFill>
                  <a:srgbClr val="8A8C8C"/>
                </a:solidFill>
                <a:latin typeface="宋体"/>
                <a:cs typeface="宋体"/>
              </a:rPr>
              <a:t>或者通过要制您的文本后。</a:t>
            </a:r>
            <a:endParaRPr sz="1750">
              <a:latin typeface="宋体"/>
              <a:cs typeface="宋体"/>
            </a:endParaRPr>
          </a:p>
        </p:txBody>
      </p:sp>
      <p:sp>
        <p:nvSpPr>
          <p:cNvPr id="15" name="object 15"/>
          <p:cNvSpPr txBox="1"/>
          <p:nvPr/>
        </p:nvSpPr>
        <p:spPr>
          <a:xfrm>
            <a:off x="13127113" y="3628452"/>
            <a:ext cx="196850" cy="368300"/>
          </a:xfrm>
          <a:prstGeom prst="rect">
            <a:avLst/>
          </a:prstGeom>
        </p:spPr>
        <p:txBody>
          <a:bodyPr vert="eaVert" wrap="square" lIns="0" tIns="0" rIns="0" bIns="0" rtlCol="0">
            <a:spAutoFit/>
          </a:bodyPr>
          <a:lstStyle/>
          <a:p>
            <a:pPr marL="12700">
              <a:lnSpc>
                <a:spcPct val="40000"/>
              </a:lnSpc>
            </a:pPr>
            <a:r>
              <a:rPr sz="2700" dirty="0">
                <a:solidFill>
                  <a:srgbClr val="85A1A8"/>
                </a:solidFill>
                <a:latin typeface="宋体"/>
                <a:cs typeface="宋体"/>
              </a:rPr>
              <a:t>I</a:t>
            </a:r>
            <a:endParaRPr sz="2700">
              <a:latin typeface="宋体"/>
              <a:cs typeface="宋体"/>
            </a:endParaRPr>
          </a:p>
        </p:txBody>
      </p:sp>
      <p:sp>
        <p:nvSpPr>
          <p:cNvPr id="16" name="object 16"/>
          <p:cNvSpPr txBox="1"/>
          <p:nvPr/>
        </p:nvSpPr>
        <p:spPr>
          <a:xfrm>
            <a:off x="12996773" y="3639169"/>
            <a:ext cx="264795" cy="784860"/>
          </a:xfrm>
          <a:prstGeom prst="rect">
            <a:avLst/>
          </a:prstGeom>
        </p:spPr>
        <p:txBody>
          <a:bodyPr vert="eaVert" wrap="square" lIns="0" tIns="0" rIns="0" bIns="0" rtlCol="0">
            <a:spAutoFit/>
          </a:bodyPr>
          <a:lstStyle/>
          <a:p>
            <a:pPr marL="12700">
              <a:lnSpc>
                <a:spcPct val="40000"/>
              </a:lnSpc>
            </a:pPr>
            <a:r>
              <a:rPr sz="3000" spc="-780" dirty="0">
                <a:latin typeface="宋体"/>
                <a:cs typeface="宋体"/>
              </a:rPr>
              <a:t>,</a:t>
            </a:r>
            <a:r>
              <a:rPr sz="825" baseline="-60606" dirty="0">
                <a:solidFill>
                  <a:srgbClr val="9CB6BF"/>
                </a:solidFill>
                <a:latin typeface="宋体"/>
                <a:cs typeface="宋体"/>
              </a:rPr>
              <a:t>l</a:t>
            </a:r>
            <a:r>
              <a:rPr sz="825" spc="-104" baseline="-60606" dirty="0">
                <a:solidFill>
                  <a:srgbClr val="9CB6BF"/>
                </a:solidFill>
                <a:latin typeface="宋体"/>
                <a:cs typeface="宋体"/>
              </a:rPr>
              <a:t> </a:t>
            </a:r>
            <a:r>
              <a:rPr sz="4500" baseline="-7407" dirty="0">
                <a:solidFill>
                  <a:srgbClr val="52696E"/>
                </a:solidFill>
                <a:latin typeface="宋体"/>
                <a:cs typeface="宋体"/>
              </a:rPr>
              <a:t>I</a:t>
            </a:r>
            <a:endParaRPr sz="4500" baseline="-7407">
              <a:latin typeface="宋体"/>
              <a:cs typeface="宋体"/>
            </a:endParaRPr>
          </a:p>
        </p:txBody>
      </p:sp>
      <p:sp>
        <p:nvSpPr>
          <p:cNvPr id="17" name="object 17"/>
          <p:cNvSpPr txBox="1"/>
          <p:nvPr/>
        </p:nvSpPr>
        <p:spPr>
          <a:xfrm>
            <a:off x="12842481" y="4192995"/>
            <a:ext cx="105410" cy="330835"/>
          </a:xfrm>
          <a:prstGeom prst="rect">
            <a:avLst/>
          </a:prstGeom>
        </p:spPr>
        <p:txBody>
          <a:bodyPr vert="eaVert" wrap="square" lIns="0" tIns="0" rIns="0" bIns="0" rtlCol="0">
            <a:spAutoFit/>
          </a:bodyPr>
          <a:lstStyle/>
          <a:p>
            <a:pPr marL="12700">
              <a:lnSpc>
                <a:spcPct val="85000"/>
              </a:lnSpc>
              <a:tabLst>
                <a:tab pos="247650" algn="l"/>
              </a:tabLst>
            </a:pPr>
            <a:r>
              <a:rPr sz="825" spc="-735" baseline="10101" dirty="0">
                <a:latin typeface="宋体"/>
                <a:cs typeface="宋体"/>
              </a:rPr>
              <a:t>一</a:t>
            </a:r>
            <a:r>
              <a:rPr sz="550" dirty="0">
                <a:solidFill>
                  <a:srgbClr val="9CB6BF"/>
                </a:solidFill>
                <a:latin typeface="宋体"/>
                <a:cs typeface="宋体"/>
              </a:rPr>
              <a:t>·	r</a:t>
            </a:r>
            <a:endParaRPr sz="550">
              <a:latin typeface="宋体"/>
              <a:cs typeface="宋体"/>
            </a:endParaRPr>
          </a:p>
        </p:txBody>
      </p:sp>
      <p:sp>
        <p:nvSpPr>
          <p:cNvPr id="18" name="object 18"/>
          <p:cNvSpPr txBox="1"/>
          <p:nvPr/>
        </p:nvSpPr>
        <p:spPr>
          <a:xfrm>
            <a:off x="12872884" y="3478319"/>
            <a:ext cx="222250" cy="478155"/>
          </a:xfrm>
          <a:prstGeom prst="rect">
            <a:avLst/>
          </a:prstGeom>
        </p:spPr>
        <p:txBody>
          <a:bodyPr vert="eaVert" wrap="square" lIns="0" tIns="0" rIns="0" bIns="0" rtlCol="0">
            <a:spAutoFit/>
          </a:bodyPr>
          <a:lstStyle/>
          <a:p>
            <a:pPr marL="12700">
              <a:lnSpc>
                <a:spcPct val="35000"/>
              </a:lnSpc>
            </a:pPr>
            <a:r>
              <a:rPr sz="4650" spc="-2204" baseline="-2688" dirty="0">
                <a:solidFill>
                  <a:srgbClr val="8A8C8C"/>
                </a:solidFill>
                <a:latin typeface="宋体"/>
                <a:cs typeface="宋体"/>
              </a:rPr>
              <a:t>I</a:t>
            </a:r>
            <a:r>
              <a:rPr sz="1300" spc="-665" dirty="0">
                <a:solidFill>
                  <a:srgbClr val="85A1A8"/>
                </a:solidFill>
                <a:latin typeface="宋体"/>
                <a:cs typeface="宋体"/>
              </a:rPr>
              <a:t>l</a:t>
            </a:r>
            <a:r>
              <a:rPr sz="1300" dirty="0">
                <a:solidFill>
                  <a:srgbClr val="85A1A8"/>
                </a:solidFill>
                <a:latin typeface="宋体"/>
                <a:cs typeface="宋体"/>
              </a:rPr>
              <a:t>i</a:t>
            </a:r>
            <a:endParaRPr sz="1300">
              <a:latin typeface="宋体"/>
              <a:cs typeface="宋体"/>
            </a:endParaRPr>
          </a:p>
        </p:txBody>
      </p:sp>
      <p:sp>
        <p:nvSpPr>
          <p:cNvPr id="19" name="object 19"/>
          <p:cNvSpPr txBox="1"/>
          <p:nvPr/>
        </p:nvSpPr>
        <p:spPr>
          <a:xfrm>
            <a:off x="12872884" y="4024419"/>
            <a:ext cx="222250" cy="419100"/>
          </a:xfrm>
          <a:prstGeom prst="rect">
            <a:avLst/>
          </a:prstGeom>
        </p:spPr>
        <p:txBody>
          <a:bodyPr vert="eaVert" wrap="square" lIns="0" tIns="0" rIns="0" bIns="0" rtlCol="0">
            <a:spAutoFit/>
          </a:bodyPr>
          <a:lstStyle/>
          <a:p>
            <a:pPr marL="12700">
              <a:lnSpc>
                <a:spcPct val="40000"/>
              </a:lnSpc>
            </a:pPr>
            <a:r>
              <a:rPr sz="3100" dirty="0">
                <a:solidFill>
                  <a:srgbClr val="52696E"/>
                </a:solidFill>
                <a:latin typeface="宋体"/>
                <a:cs typeface="宋体"/>
              </a:rPr>
              <a:t>I</a:t>
            </a:r>
            <a:endParaRPr sz="3100">
              <a:latin typeface="宋体"/>
              <a:cs typeface="宋体"/>
            </a:endParaRPr>
          </a:p>
        </p:txBody>
      </p:sp>
      <p:sp>
        <p:nvSpPr>
          <p:cNvPr id="20" name="object 20"/>
          <p:cNvSpPr txBox="1"/>
          <p:nvPr/>
        </p:nvSpPr>
        <p:spPr>
          <a:xfrm>
            <a:off x="12911213" y="2968052"/>
            <a:ext cx="196850" cy="368300"/>
          </a:xfrm>
          <a:prstGeom prst="rect">
            <a:avLst/>
          </a:prstGeom>
        </p:spPr>
        <p:txBody>
          <a:bodyPr vert="eaVert" wrap="square" lIns="0" tIns="0" rIns="0" bIns="0" rtlCol="0">
            <a:spAutoFit/>
          </a:bodyPr>
          <a:lstStyle/>
          <a:p>
            <a:pPr marL="12700">
              <a:lnSpc>
                <a:spcPct val="40000"/>
              </a:lnSpc>
            </a:pPr>
            <a:r>
              <a:rPr sz="2700" dirty="0">
                <a:solidFill>
                  <a:srgbClr val="85A1A8"/>
                </a:solidFill>
                <a:latin typeface="宋体"/>
                <a:cs typeface="宋体"/>
              </a:rPr>
              <a:t>I</a:t>
            </a:r>
            <a:endParaRPr sz="2700">
              <a:latin typeface="宋体"/>
              <a:cs typeface="宋体"/>
            </a:endParaRPr>
          </a:p>
        </p:txBody>
      </p:sp>
      <p:sp>
        <p:nvSpPr>
          <p:cNvPr id="21" name="object 21"/>
          <p:cNvSpPr/>
          <p:nvPr/>
        </p:nvSpPr>
        <p:spPr>
          <a:xfrm>
            <a:off x="12584261" y="3764545"/>
            <a:ext cx="186055" cy="185420"/>
          </a:xfrm>
          <a:custGeom>
            <a:avLst/>
            <a:gdLst/>
            <a:ahLst/>
            <a:cxnLst/>
            <a:rect l="l" t="t" r="r" b="b"/>
            <a:pathLst>
              <a:path w="186054" h="185420">
                <a:moveTo>
                  <a:pt x="0" y="0"/>
                </a:moveTo>
                <a:lnTo>
                  <a:pt x="185588" y="0"/>
                </a:lnTo>
                <a:lnTo>
                  <a:pt x="185588" y="184869"/>
                </a:lnTo>
                <a:lnTo>
                  <a:pt x="0" y="184869"/>
                </a:lnTo>
                <a:lnTo>
                  <a:pt x="0" y="0"/>
                </a:lnTo>
                <a:close/>
              </a:path>
            </a:pathLst>
          </a:custGeom>
          <a:solidFill>
            <a:srgbClr val="DFE1E1"/>
          </a:solidFill>
        </p:spPr>
        <p:txBody>
          <a:bodyPr wrap="square" lIns="0" tIns="0" rIns="0" bIns="0" rtlCol="0"/>
          <a:lstStyle/>
          <a:p>
            <a:endParaRPr/>
          </a:p>
        </p:txBody>
      </p:sp>
      <p:sp>
        <p:nvSpPr>
          <p:cNvPr id="22" name="object 22"/>
          <p:cNvSpPr txBox="1"/>
          <p:nvPr/>
        </p:nvSpPr>
        <p:spPr>
          <a:xfrm>
            <a:off x="12518330" y="3588038"/>
            <a:ext cx="263525" cy="382905"/>
          </a:xfrm>
          <a:prstGeom prst="rect">
            <a:avLst/>
          </a:prstGeom>
        </p:spPr>
        <p:txBody>
          <a:bodyPr vert="eaVert" wrap="square" lIns="0" tIns="0" rIns="0" bIns="0" rtlCol="0">
            <a:spAutoFit/>
          </a:bodyPr>
          <a:lstStyle/>
          <a:p>
            <a:pPr marL="12700">
              <a:lnSpc>
                <a:spcPct val="65000"/>
              </a:lnSpc>
            </a:pPr>
            <a:r>
              <a:rPr sz="2175" spc="-135" baseline="-15325" dirty="0">
                <a:solidFill>
                  <a:srgbClr val="8A8C8C"/>
                </a:solidFill>
                <a:latin typeface="宋体"/>
                <a:cs typeface="宋体"/>
              </a:rPr>
              <a:t>，</a:t>
            </a:r>
            <a:r>
              <a:rPr sz="1450" dirty="0">
                <a:solidFill>
                  <a:srgbClr val="BACCCD"/>
                </a:solidFill>
                <a:latin typeface="宋体"/>
                <a:cs typeface="宋体"/>
              </a:rPr>
              <a:t>一</a:t>
            </a:r>
            <a:endParaRPr sz="1450">
              <a:latin typeface="宋体"/>
              <a:cs typeface="宋体"/>
            </a:endParaRPr>
          </a:p>
        </p:txBody>
      </p:sp>
      <p:sp>
        <p:nvSpPr>
          <p:cNvPr id="23" name="object 23"/>
          <p:cNvSpPr/>
          <p:nvPr/>
        </p:nvSpPr>
        <p:spPr>
          <a:xfrm>
            <a:off x="12419707" y="4213919"/>
            <a:ext cx="115570" cy="39370"/>
          </a:xfrm>
          <a:custGeom>
            <a:avLst/>
            <a:gdLst/>
            <a:ahLst/>
            <a:cxnLst/>
            <a:rect l="l" t="t" r="r" b="b"/>
            <a:pathLst>
              <a:path w="115570" h="39370">
                <a:moveTo>
                  <a:pt x="0" y="0"/>
                </a:moveTo>
                <a:lnTo>
                  <a:pt x="115192" y="0"/>
                </a:lnTo>
                <a:lnTo>
                  <a:pt x="115192" y="39363"/>
                </a:lnTo>
                <a:lnTo>
                  <a:pt x="0" y="39363"/>
                </a:lnTo>
                <a:lnTo>
                  <a:pt x="0" y="0"/>
                </a:lnTo>
                <a:close/>
              </a:path>
            </a:pathLst>
          </a:custGeom>
          <a:solidFill>
            <a:srgbClr val="C3D4D6"/>
          </a:solidFill>
        </p:spPr>
        <p:txBody>
          <a:bodyPr wrap="square" lIns="0" tIns="0" rIns="0" bIns="0" rtlCol="0"/>
          <a:lstStyle/>
          <a:p>
            <a:endParaRPr/>
          </a:p>
        </p:txBody>
      </p:sp>
      <p:sp>
        <p:nvSpPr>
          <p:cNvPr id="24" name="object 24"/>
          <p:cNvSpPr/>
          <p:nvPr/>
        </p:nvSpPr>
        <p:spPr>
          <a:xfrm>
            <a:off x="12419707" y="4253283"/>
            <a:ext cx="115570" cy="114935"/>
          </a:xfrm>
          <a:custGeom>
            <a:avLst/>
            <a:gdLst/>
            <a:ahLst/>
            <a:cxnLst/>
            <a:rect l="l" t="t" r="r" b="b"/>
            <a:pathLst>
              <a:path w="115570" h="114935">
                <a:moveTo>
                  <a:pt x="0" y="0"/>
                </a:moveTo>
                <a:lnTo>
                  <a:pt x="115192" y="0"/>
                </a:lnTo>
                <a:lnTo>
                  <a:pt x="115192" y="114746"/>
                </a:lnTo>
                <a:lnTo>
                  <a:pt x="0" y="114746"/>
                </a:lnTo>
                <a:lnTo>
                  <a:pt x="0" y="0"/>
                </a:lnTo>
                <a:close/>
              </a:path>
            </a:pathLst>
          </a:custGeom>
          <a:solidFill>
            <a:srgbClr val="C3D4D6"/>
          </a:solidFill>
        </p:spPr>
        <p:txBody>
          <a:bodyPr wrap="square" lIns="0" tIns="0" rIns="0" bIns="0" rtlCol="0"/>
          <a:lstStyle/>
          <a:p>
            <a:endParaRPr/>
          </a:p>
        </p:txBody>
      </p:sp>
      <p:sp>
        <p:nvSpPr>
          <p:cNvPr id="25" name="object 25"/>
          <p:cNvSpPr txBox="1"/>
          <p:nvPr/>
        </p:nvSpPr>
        <p:spPr>
          <a:xfrm>
            <a:off x="12372404" y="4159538"/>
            <a:ext cx="358775" cy="395605"/>
          </a:xfrm>
          <a:prstGeom prst="rect">
            <a:avLst/>
          </a:prstGeom>
        </p:spPr>
        <p:txBody>
          <a:bodyPr vert="eaVert" wrap="square" lIns="0" tIns="0" rIns="0" bIns="0" rtlCol="0">
            <a:spAutoFit/>
          </a:bodyPr>
          <a:lstStyle/>
          <a:p>
            <a:pPr algn="ctr">
              <a:lnSpc>
                <a:spcPct val="65000"/>
              </a:lnSpc>
            </a:pPr>
            <a:r>
              <a:rPr sz="2175" spc="15" baseline="-15325" dirty="0">
                <a:solidFill>
                  <a:srgbClr val="727E80"/>
                </a:solidFill>
                <a:latin typeface="宋体"/>
                <a:cs typeface="宋体"/>
              </a:rPr>
              <a:t>，</a:t>
            </a:r>
            <a:r>
              <a:rPr sz="1450" dirty="0">
                <a:solidFill>
                  <a:srgbClr val="9CB6BF"/>
                </a:solidFill>
                <a:latin typeface="宋体"/>
                <a:cs typeface="宋体"/>
              </a:rPr>
              <a:t>一</a:t>
            </a:r>
            <a:endParaRPr sz="1450">
              <a:latin typeface="宋体"/>
              <a:cs typeface="宋体"/>
            </a:endParaRPr>
          </a:p>
          <a:p>
            <a:pPr marR="66675" algn="ctr">
              <a:lnSpc>
                <a:spcPct val="100000"/>
              </a:lnSpc>
              <a:spcBef>
                <a:spcPts val="254"/>
              </a:spcBef>
            </a:pPr>
            <a:r>
              <a:rPr sz="900" spc="-640" dirty="0">
                <a:solidFill>
                  <a:srgbClr val="BABCB1"/>
                </a:solidFill>
                <a:latin typeface="宋体"/>
                <a:cs typeface="宋体"/>
              </a:rPr>
              <a:t>．</a:t>
            </a:r>
            <a:r>
              <a:rPr sz="900" dirty="0">
                <a:solidFill>
                  <a:srgbClr val="BACCCD"/>
                </a:solidFill>
                <a:latin typeface="宋体"/>
                <a:cs typeface="宋体"/>
              </a:rPr>
              <a:t>，</a:t>
            </a:r>
            <a:endParaRPr sz="900">
              <a:latin typeface="宋体"/>
              <a:cs typeface="宋体"/>
            </a:endParaRPr>
          </a:p>
        </p:txBody>
      </p:sp>
      <p:sp>
        <p:nvSpPr>
          <p:cNvPr id="26" name="object 26"/>
          <p:cNvSpPr txBox="1"/>
          <p:nvPr/>
        </p:nvSpPr>
        <p:spPr>
          <a:xfrm>
            <a:off x="12169871" y="4282080"/>
            <a:ext cx="317500" cy="317500"/>
          </a:xfrm>
          <a:prstGeom prst="rect">
            <a:avLst/>
          </a:prstGeom>
        </p:spPr>
        <p:txBody>
          <a:bodyPr vert="eaVert" wrap="square" lIns="0" tIns="0" rIns="0" bIns="0" rtlCol="0">
            <a:spAutoFit/>
          </a:bodyPr>
          <a:lstStyle/>
          <a:p>
            <a:pPr marL="12700">
              <a:lnSpc>
                <a:spcPct val="60000"/>
              </a:lnSpc>
            </a:pPr>
            <a:r>
              <a:rPr sz="2300" dirty="0">
                <a:solidFill>
                  <a:srgbClr val="727E80"/>
                </a:solidFill>
                <a:latin typeface="宋体"/>
                <a:cs typeface="宋体"/>
              </a:rPr>
              <a:t>｀</a:t>
            </a:r>
            <a:endParaRPr sz="2300">
              <a:latin typeface="宋体"/>
              <a:cs typeface="宋体"/>
            </a:endParaRPr>
          </a:p>
        </p:txBody>
      </p:sp>
      <p:sp>
        <p:nvSpPr>
          <p:cNvPr id="27" name="object 27"/>
          <p:cNvSpPr txBox="1"/>
          <p:nvPr/>
        </p:nvSpPr>
        <p:spPr>
          <a:xfrm>
            <a:off x="12342887" y="5535142"/>
            <a:ext cx="3727450" cy="1303655"/>
          </a:xfrm>
          <a:prstGeom prst="rect">
            <a:avLst/>
          </a:prstGeom>
        </p:spPr>
        <p:txBody>
          <a:bodyPr vert="horz" wrap="square" lIns="0" tIns="0" rIns="0" bIns="0" rtlCol="0">
            <a:spAutoFit/>
          </a:bodyPr>
          <a:lstStyle/>
          <a:p>
            <a:pPr marL="12700" marR="5080" indent="3175">
              <a:lnSpc>
                <a:spcPct val="122200"/>
              </a:lnSpc>
            </a:pPr>
            <a:r>
              <a:rPr sz="1750" spc="65" dirty="0">
                <a:solidFill>
                  <a:srgbClr val="8A8C8C"/>
                </a:solidFill>
                <a:latin typeface="宋体"/>
                <a:cs typeface="宋体"/>
              </a:rPr>
              <a:t>您的内容打在这里，或者通过雯制您 的文本后，在此框中选择粘贴，并选 </a:t>
            </a:r>
            <a:r>
              <a:rPr sz="1750" spc="35" dirty="0">
                <a:solidFill>
                  <a:srgbClr val="8A8C8C"/>
                </a:solidFill>
                <a:latin typeface="宋体"/>
                <a:cs typeface="宋体"/>
              </a:rPr>
              <a:t>择只保留文字。您的内容打在这里，  </a:t>
            </a:r>
            <a:r>
              <a:rPr sz="1750" spc="-55" dirty="0">
                <a:solidFill>
                  <a:srgbClr val="8A8C8C"/>
                </a:solidFill>
                <a:latin typeface="宋体"/>
                <a:cs typeface="宋体"/>
              </a:rPr>
              <a:t>或者通过要制您的文本后。</a:t>
            </a:r>
            <a:endParaRPr sz="1750">
              <a:latin typeface="宋体"/>
              <a:cs typeface="宋体"/>
            </a:endParaRPr>
          </a:p>
        </p:txBody>
      </p:sp>
      <p:sp>
        <p:nvSpPr>
          <p:cNvPr id="28" name="object 28"/>
          <p:cNvSpPr txBox="1"/>
          <p:nvPr/>
        </p:nvSpPr>
        <p:spPr>
          <a:xfrm>
            <a:off x="3912096" y="7773690"/>
            <a:ext cx="10280650" cy="937260"/>
          </a:xfrm>
          <a:prstGeom prst="rect">
            <a:avLst/>
          </a:prstGeom>
        </p:spPr>
        <p:txBody>
          <a:bodyPr vert="horz" wrap="square" lIns="0" tIns="0" rIns="0" bIns="0" rtlCol="0">
            <a:spAutoFit/>
          </a:bodyPr>
          <a:lstStyle/>
          <a:p>
            <a:pPr marL="1219200" marR="5080" indent="-1206500">
              <a:lnSpc>
                <a:spcPct val="150400"/>
              </a:lnSpc>
            </a:pPr>
            <a:r>
              <a:rPr sz="2050" spc="20" dirty="0">
                <a:solidFill>
                  <a:srgbClr val="8A8C8C"/>
                </a:solidFill>
                <a:latin typeface="宋体"/>
                <a:cs typeface="宋体"/>
              </a:rPr>
              <a:t>您的内容打在这里，或者通过复制您的文本后，在此框中选择粘贴，并选择只保留文字。 您的内容打在这里，或者通过复制您的文本后，在此框中选择粘贴。</a:t>
            </a:r>
            <a:endParaRPr sz="2050">
              <a:latin typeface="宋体"/>
              <a:cs typeface="宋体"/>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35000" y="558800"/>
            <a:ext cx="965200" cy="9652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006600" y="2819400"/>
            <a:ext cx="2387600" cy="25654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2692400" y="6273800"/>
            <a:ext cx="990600" cy="30480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3784600" y="6172200"/>
            <a:ext cx="482600" cy="406400"/>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5994400" y="2844800"/>
            <a:ext cx="2387600" cy="2565400"/>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6121400" y="6172200"/>
            <a:ext cx="457200" cy="406400"/>
          </a:xfrm>
          <a:prstGeom prst="rect">
            <a:avLst/>
          </a:prstGeom>
          <a:blipFill>
            <a:blip r:embed="rId7" cstate="print"/>
            <a:stretch>
              <a:fillRect/>
            </a:stretch>
          </a:blipFill>
        </p:spPr>
        <p:txBody>
          <a:bodyPr wrap="square" lIns="0" tIns="0" rIns="0" bIns="0" rtlCol="0"/>
          <a:lstStyle/>
          <a:p>
            <a:endParaRPr/>
          </a:p>
        </p:txBody>
      </p:sp>
      <p:sp>
        <p:nvSpPr>
          <p:cNvPr id="8" name="object 8"/>
          <p:cNvSpPr/>
          <p:nvPr/>
        </p:nvSpPr>
        <p:spPr>
          <a:xfrm>
            <a:off x="6680200" y="6146800"/>
            <a:ext cx="1574800" cy="482600"/>
          </a:xfrm>
          <a:prstGeom prst="rect">
            <a:avLst/>
          </a:prstGeom>
          <a:blipFill>
            <a:blip r:embed="rId8" cstate="print"/>
            <a:stretch>
              <a:fillRect/>
            </a:stretch>
          </a:blipFill>
        </p:spPr>
        <p:txBody>
          <a:bodyPr wrap="square" lIns="0" tIns="0" rIns="0" bIns="0" rtlCol="0"/>
          <a:lstStyle/>
          <a:p>
            <a:endParaRPr/>
          </a:p>
        </p:txBody>
      </p:sp>
      <p:sp>
        <p:nvSpPr>
          <p:cNvPr id="9" name="object 9"/>
          <p:cNvSpPr/>
          <p:nvPr/>
        </p:nvSpPr>
        <p:spPr>
          <a:xfrm>
            <a:off x="9829800" y="2844800"/>
            <a:ext cx="2387600" cy="2565400"/>
          </a:xfrm>
          <a:prstGeom prst="rect">
            <a:avLst/>
          </a:prstGeom>
          <a:blipFill>
            <a:blip r:embed="rId9" cstate="print"/>
            <a:stretch>
              <a:fillRect/>
            </a:stretch>
          </a:blipFill>
        </p:spPr>
        <p:txBody>
          <a:bodyPr wrap="square" lIns="0" tIns="0" rIns="0" bIns="0" rtlCol="0"/>
          <a:lstStyle/>
          <a:p>
            <a:endParaRPr/>
          </a:p>
        </p:txBody>
      </p:sp>
      <p:sp>
        <p:nvSpPr>
          <p:cNvPr id="10" name="object 10"/>
          <p:cNvSpPr/>
          <p:nvPr/>
        </p:nvSpPr>
        <p:spPr>
          <a:xfrm>
            <a:off x="9956800" y="6146800"/>
            <a:ext cx="2133600" cy="584200"/>
          </a:xfrm>
          <a:prstGeom prst="rect">
            <a:avLst/>
          </a:prstGeom>
          <a:blipFill>
            <a:blip r:embed="rId10" cstate="print"/>
            <a:stretch>
              <a:fillRect/>
            </a:stretch>
          </a:blipFill>
        </p:spPr>
        <p:txBody>
          <a:bodyPr wrap="square" lIns="0" tIns="0" rIns="0" bIns="0" rtlCol="0"/>
          <a:lstStyle/>
          <a:p>
            <a:endParaRPr/>
          </a:p>
        </p:txBody>
      </p:sp>
      <p:sp>
        <p:nvSpPr>
          <p:cNvPr id="11" name="object 11"/>
          <p:cNvSpPr/>
          <p:nvPr/>
        </p:nvSpPr>
        <p:spPr>
          <a:xfrm>
            <a:off x="13690600" y="2819400"/>
            <a:ext cx="2413000" cy="2387600"/>
          </a:xfrm>
          <a:prstGeom prst="rect">
            <a:avLst/>
          </a:prstGeom>
          <a:blipFill>
            <a:blip r:embed="rId11" cstate="print"/>
            <a:stretch>
              <a:fillRect/>
            </a:stretch>
          </a:blipFill>
        </p:spPr>
        <p:txBody>
          <a:bodyPr wrap="square" lIns="0" tIns="0" rIns="0" bIns="0" rtlCol="0"/>
          <a:lstStyle/>
          <a:p>
            <a:endParaRPr/>
          </a:p>
        </p:txBody>
      </p:sp>
      <p:sp>
        <p:nvSpPr>
          <p:cNvPr id="12" name="object 12"/>
          <p:cNvSpPr/>
          <p:nvPr/>
        </p:nvSpPr>
        <p:spPr>
          <a:xfrm>
            <a:off x="14452600" y="6146800"/>
            <a:ext cx="1524000" cy="431800"/>
          </a:xfrm>
          <a:prstGeom prst="rect">
            <a:avLst/>
          </a:prstGeom>
          <a:blipFill>
            <a:blip r:embed="rId12" cstate="print"/>
            <a:stretch>
              <a:fillRect/>
            </a:stretch>
          </a:blipFill>
        </p:spPr>
        <p:txBody>
          <a:bodyPr wrap="square" lIns="0" tIns="0" rIns="0" bIns="0" rtlCol="0"/>
          <a:lstStyle/>
          <a:p>
            <a:endParaRPr/>
          </a:p>
        </p:txBody>
      </p:sp>
      <p:sp>
        <p:nvSpPr>
          <p:cNvPr id="13" name="object 13"/>
          <p:cNvSpPr/>
          <p:nvPr/>
        </p:nvSpPr>
        <p:spPr>
          <a:xfrm>
            <a:off x="0" y="9677400"/>
            <a:ext cx="18262600" cy="584200"/>
          </a:xfrm>
          <a:prstGeom prst="rect">
            <a:avLst/>
          </a:prstGeom>
          <a:blipFill>
            <a:blip r:embed="rId13" cstate="print"/>
            <a:stretch>
              <a:fillRect/>
            </a:stretch>
          </a:blipFill>
        </p:spPr>
        <p:txBody>
          <a:bodyPr wrap="square" lIns="0" tIns="0" rIns="0" bIns="0" rtlCol="0"/>
          <a:lstStyle/>
          <a:p>
            <a:endParaRPr/>
          </a:p>
        </p:txBody>
      </p:sp>
      <p:sp>
        <p:nvSpPr>
          <p:cNvPr id="14" name="object 14"/>
          <p:cNvSpPr txBox="1">
            <a:spLocks noGrp="1"/>
          </p:cNvSpPr>
          <p:nvPr>
            <p:ph type="title"/>
          </p:nvPr>
        </p:nvSpPr>
        <p:spPr>
          <a:xfrm>
            <a:off x="1728191" y="749300"/>
            <a:ext cx="3212465" cy="607060"/>
          </a:xfrm>
          <a:prstGeom prst="rect">
            <a:avLst/>
          </a:prstGeom>
        </p:spPr>
        <p:txBody>
          <a:bodyPr vert="horz" wrap="square" lIns="0" tIns="0" rIns="0" bIns="0" rtlCol="0">
            <a:spAutoFit/>
          </a:bodyPr>
          <a:lstStyle/>
          <a:p>
            <a:pPr marL="12700">
              <a:lnSpc>
                <a:spcPts val="4775"/>
              </a:lnSpc>
            </a:pPr>
            <a:r>
              <a:rPr sz="4100" spc="80" dirty="0">
                <a:solidFill>
                  <a:srgbClr val="8A8C8C"/>
                </a:solidFill>
              </a:rPr>
              <a:t>添加标题内容</a:t>
            </a:r>
            <a:endParaRPr sz="4100"/>
          </a:p>
        </p:txBody>
      </p:sp>
      <p:sp>
        <p:nvSpPr>
          <p:cNvPr id="15" name="object 15"/>
          <p:cNvSpPr txBox="1"/>
          <p:nvPr/>
        </p:nvSpPr>
        <p:spPr>
          <a:xfrm>
            <a:off x="2870001" y="5499100"/>
            <a:ext cx="666115" cy="389890"/>
          </a:xfrm>
          <a:prstGeom prst="rect">
            <a:avLst/>
          </a:prstGeom>
        </p:spPr>
        <p:txBody>
          <a:bodyPr vert="horz" wrap="square" lIns="0" tIns="0" rIns="0" bIns="0" rtlCol="0">
            <a:spAutoFit/>
          </a:bodyPr>
          <a:lstStyle/>
          <a:p>
            <a:pPr marL="12700">
              <a:lnSpc>
                <a:spcPts val="3065"/>
              </a:lnSpc>
            </a:pPr>
            <a:r>
              <a:rPr sz="2600" spc="-80" dirty="0">
                <a:solidFill>
                  <a:srgbClr val="8A8C8C"/>
                </a:solidFill>
                <a:latin typeface="宋体"/>
                <a:cs typeface="宋体"/>
              </a:rPr>
              <a:t>姓名</a:t>
            </a:r>
            <a:endParaRPr sz="2600">
              <a:latin typeface="宋体"/>
              <a:cs typeface="宋体"/>
            </a:endParaRPr>
          </a:p>
        </p:txBody>
      </p:sp>
      <p:sp>
        <p:nvSpPr>
          <p:cNvPr id="16" name="object 16"/>
          <p:cNvSpPr txBox="1"/>
          <p:nvPr/>
        </p:nvSpPr>
        <p:spPr>
          <a:xfrm>
            <a:off x="1746887" y="6888353"/>
            <a:ext cx="2849880" cy="1320800"/>
          </a:xfrm>
          <a:prstGeom prst="rect">
            <a:avLst/>
          </a:prstGeom>
        </p:spPr>
        <p:txBody>
          <a:bodyPr vert="horz" wrap="square" lIns="0" tIns="0" rIns="0" bIns="0" rtlCol="0">
            <a:spAutoFit/>
          </a:bodyPr>
          <a:lstStyle/>
          <a:p>
            <a:pPr marL="19685" marR="5080" indent="-7620" algn="just">
              <a:lnSpc>
                <a:spcPct val="127499"/>
              </a:lnSpc>
            </a:pPr>
            <a:r>
              <a:rPr sz="1700" spc="145" dirty="0">
                <a:solidFill>
                  <a:srgbClr val="8A8C8C"/>
                </a:solidFill>
                <a:latin typeface="宋体"/>
                <a:cs typeface="宋体"/>
              </a:rPr>
              <a:t>点击输入简要文字介绍，文 </a:t>
            </a:r>
            <a:r>
              <a:rPr sz="1700" spc="135" dirty="0">
                <a:solidFill>
                  <a:srgbClr val="8A8C8C"/>
                </a:solidFill>
                <a:latin typeface="宋体"/>
                <a:cs typeface="宋体"/>
              </a:rPr>
              <a:t>字内容需概括精炼，不用多 余的文字修饰，言简意骸的 </a:t>
            </a:r>
            <a:r>
              <a:rPr sz="1700" spc="-340" dirty="0">
                <a:solidFill>
                  <a:srgbClr val="8A8C8C"/>
                </a:solidFill>
                <a:latin typeface="宋体"/>
                <a:cs typeface="宋体"/>
              </a:rPr>
              <a:t>说明分项内容．．．．</a:t>
            </a:r>
            <a:endParaRPr sz="1700">
              <a:latin typeface="宋体"/>
              <a:cs typeface="宋体"/>
            </a:endParaRPr>
          </a:p>
        </p:txBody>
      </p:sp>
      <p:sp>
        <p:nvSpPr>
          <p:cNvPr id="17" name="object 17"/>
          <p:cNvSpPr txBox="1"/>
          <p:nvPr/>
        </p:nvSpPr>
        <p:spPr>
          <a:xfrm>
            <a:off x="6845101" y="5499100"/>
            <a:ext cx="666115" cy="389890"/>
          </a:xfrm>
          <a:prstGeom prst="rect">
            <a:avLst/>
          </a:prstGeom>
        </p:spPr>
        <p:txBody>
          <a:bodyPr vert="horz" wrap="square" lIns="0" tIns="0" rIns="0" bIns="0" rtlCol="0">
            <a:spAutoFit/>
          </a:bodyPr>
          <a:lstStyle/>
          <a:p>
            <a:pPr marL="12700">
              <a:lnSpc>
                <a:spcPts val="3065"/>
              </a:lnSpc>
            </a:pPr>
            <a:r>
              <a:rPr sz="2600" spc="-80" dirty="0">
                <a:solidFill>
                  <a:srgbClr val="8A8C8C"/>
                </a:solidFill>
                <a:latin typeface="宋体"/>
                <a:cs typeface="宋体"/>
              </a:rPr>
              <a:t>姓名</a:t>
            </a:r>
            <a:endParaRPr sz="2600">
              <a:latin typeface="宋体"/>
              <a:cs typeface="宋体"/>
            </a:endParaRPr>
          </a:p>
        </p:txBody>
      </p:sp>
      <p:sp>
        <p:nvSpPr>
          <p:cNvPr id="18" name="object 18"/>
          <p:cNvSpPr txBox="1"/>
          <p:nvPr/>
        </p:nvSpPr>
        <p:spPr>
          <a:xfrm>
            <a:off x="5734687" y="6888353"/>
            <a:ext cx="2849880" cy="1320800"/>
          </a:xfrm>
          <a:prstGeom prst="rect">
            <a:avLst/>
          </a:prstGeom>
        </p:spPr>
        <p:txBody>
          <a:bodyPr vert="horz" wrap="square" lIns="0" tIns="0" rIns="0" bIns="0" rtlCol="0">
            <a:spAutoFit/>
          </a:bodyPr>
          <a:lstStyle/>
          <a:p>
            <a:pPr marL="19685" marR="5080" indent="-7620" algn="just">
              <a:lnSpc>
                <a:spcPct val="127499"/>
              </a:lnSpc>
            </a:pPr>
            <a:r>
              <a:rPr sz="1700" spc="145" dirty="0">
                <a:solidFill>
                  <a:srgbClr val="8A8C8C"/>
                </a:solidFill>
                <a:latin typeface="宋体"/>
                <a:cs typeface="宋体"/>
              </a:rPr>
              <a:t>点击输入简要文字介绍，文 </a:t>
            </a:r>
            <a:r>
              <a:rPr sz="1700" spc="135" dirty="0">
                <a:solidFill>
                  <a:srgbClr val="8A8C8C"/>
                </a:solidFill>
                <a:latin typeface="宋体"/>
                <a:cs typeface="宋体"/>
              </a:rPr>
              <a:t>字内容需概括精炼，不用多 余的文字修饰，言简意骇的 </a:t>
            </a:r>
            <a:r>
              <a:rPr sz="1700" spc="200" dirty="0">
                <a:solidFill>
                  <a:srgbClr val="8A8C8C"/>
                </a:solidFill>
                <a:latin typeface="宋体"/>
                <a:cs typeface="宋体"/>
              </a:rPr>
              <a:t>说明分项内容．</a:t>
            </a:r>
            <a:endParaRPr sz="1700">
              <a:latin typeface="宋体"/>
              <a:cs typeface="宋体"/>
            </a:endParaRPr>
          </a:p>
        </p:txBody>
      </p:sp>
      <p:sp>
        <p:nvSpPr>
          <p:cNvPr id="19" name="object 19"/>
          <p:cNvSpPr txBox="1"/>
          <p:nvPr/>
        </p:nvSpPr>
        <p:spPr>
          <a:xfrm>
            <a:off x="10693201" y="5499100"/>
            <a:ext cx="666115" cy="389890"/>
          </a:xfrm>
          <a:prstGeom prst="rect">
            <a:avLst/>
          </a:prstGeom>
        </p:spPr>
        <p:txBody>
          <a:bodyPr vert="horz" wrap="square" lIns="0" tIns="0" rIns="0" bIns="0" rtlCol="0">
            <a:spAutoFit/>
          </a:bodyPr>
          <a:lstStyle/>
          <a:p>
            <a:pPr marL="12700">
              <a:lnSpc>
                <a:spcPts val="3065"/>
              </a:lnSpc>
            </a:pPr>
            <a:r>
              <a:rPr sz="2600" spc="-80" dirty="0">
                <a:solidFill>
                  <a:srgbClr val="8A8C8C"/>
                </a:solidFill>
                <a:latin typeface="宋体"/>
                <a:cs typeface="宋体"/>
              </a:rPr>
              <a:t>姓名</a:t>
            </a:r>
            <a:endParaRPr sz="2600">
              <a:latin typeface="宋体"/>
              <a:cs typeface="宋体"/>
            </a:endParaRPr>
          </a:p>
        </p:txBody>
      </p:sp>
      <p:sp>
        <p:nvSpPr>
          <p:cNvPr id="20" name="object 20"/>
          <p:cNvSpPr txBox="1"/>
          <p:nvPr/>
        </p:nvSpPr>
        <p:spPr>
          <a:xfrm>
            <a:off x="9577536" y="6888353"/>
            <a:ext cx="2828925" cy="1320800"/>
          </a:xfrm>
          <a:prstGeom prst="rect">
            <a:avLst/>
          </a:prstGeom>
        </p:spPr>
        <p:txBody>
          <a:bodyPr vert="horz" wrap="square" lIns="0" tIns="0" rIns="0" bIns="0" rtlCol="0">
            <a:spAutoFit/>
          </a:bodyPr>
          <a:lstStyle/>
          <a:p>
            <a:pPr marL="12700" marR="5080" indent="5080" algn="just">
              <a:lnSpc>
                <a:spcPct val="127499"/>
              </a:lnSpc>
            </a:pPr>
            <a:r>
              <a:rPr sz="1700" spc="130" dirty="0">
                <a:solidFill>
                  <a:srgbClr val="8A8C8C"/>
                </a:solidFill>
                <a:latin typeface="宋体"/>
                <a:cs typeface="宋体"/>
              </a:rPr>
              <a:t>点击输入简要文字介绍，文 字内容需概括精炼，不用多 余的文字修饰，言简意陔的 </a:t>
            </a:r>
            <a:r>
              <a:rPr sz="1700" spc="270" dirty="0">
                <a:solidFill>
                  <a:srgbClr val="8A8C8C"/>
                </a:solidFill>
                <a:latin typeface="宋体"/>
                <a:cs typeface="宋体"/>
              </a:rPr>
              <a:t>说明分项内容</a:t>
            </a:r>
            <a:endParaRPr sz="1700">
              <a:latin typeface="宋体"/>
              <a:cs typeface="宋体"/>
            </a:endParaRPr>
          </a:p>
        </p:txBody>
      </p:sp>
      <p:sp>
        <p:nvSpPr>
          <p:cNvPr id="21" name="object 21"/>
          <p:cNvSpPr txBox="1"/>
          <p:nvPr/>
        </p:nvSpPr>
        <p:spPr>
          <a:xfrm>
            <a:off x="14579396" y="5499100"/>
            <a:ext cx="666115" cy="389890"/>
          </a:xfrm>
          <a:prstGeom prst="rect">
            <a:avLst/>
          </a:prstGeom>
        </p:spPr>
        <p:txBody>
          <a:bodyPr vert="horz" wrap="square" lIns="0" tIns="0" rIns="0" bIns="0" rtlCol="0">
            <a:spAutoFit/>
          </a:bodyPr>
          <a:lstStyle/>
          <a:p>
            <a:pPr marL="12700">
              <a:lnSpc>
                <a:spcPts val="3065"/>
              </a:lnSpc>
            </a:pPr>
            <a:r>
              <a:rPr sz="2600" spc="-80" dirty="0">
                <a:solidFill>
                  <a:srgbClr val="8A8C8C"/>
                </a:solidFill>
                <a:latin typeface="宋体"/>
                <a:cs typeface="宋体"/>
              </a:rPr>
              <a:t>姓名</a:t>
            </a:r>
            <a:endParaRPr sz="2600">
              <a:latin typeface="宋体"/>
              <a:cs typeface="宋体"/>
            </a:endParaRPr>
          </a:p>
        </p:txBody>
      </p:sp>
      <p:sp>
        <p:nvSpPr>
          <p:cNvPr id="22" name="object 22"/>
          <p:cNvSpPr txBox="1"/>
          <p:nvPr/>
        </p:nvSpPr>
        <p:spPr>
          <a:xfrm>
            <a:off x="13427329" y="6888353"/>
            <a:ext cx="2849880" cy="1320800"/>
          </a:xfrm>
          <a:prstGeom prst="rect">
            <a:avLst/>
          </a:prstGeom>
        </p:spPr>
        <p:txBody>
          <a:bodyPr vert="horz" wrap="square" lIns="0" tIns="0" rIns="0" bIns="0" rtlCol="0">
            <a:spAutoFit/>
          </a:bodyPr>
          <a:lstStyle/>
          <a:p>
            <a:pPr marL="12700" marR="5080" indent="3175" algn="just">
              <a:lnSpc>
                <a:spcPct val="127499"/>
              </a:lnSpc>
            </a:pPr>
            <a:r>
              <a:rPr sz="1700" spc="135" dirty="0">
                <a:solidFill>
                  <a:srgbClr val="8A8C8C"/>
                </a:solidFill>
                <a:latin typeface="宋体"/>
                <a:cs typeface="宋体"/>
              </a:rPr>
              <a:t>点击输入简要文字介绍，文 </a:t>
            </a:r>
            <a:r>
              <a:rPr sz="1700" spc="145" dirty="0">
                <a:solidFill>
                  <a:srgbClr val="8A8C8C"/>
                </a:solidFill>
                <a:latin typeface="宋体"/>
                <a:cs typeface="宋体"/>
              </a:rPr>
              <a:t>字内容需概括精炼，不用多 </a:t>
            </a:r>
            <a:r>
              <a:rPr sz="1700" spc="135" dirty="0">
                <a:solidFill>
                  <a:srgbClr val="8A8C8C"/>
                </a:solidFill>
                <a:latin typeface="宋体"/>
                <a:cs typeface="宋体"/>
              </a:rPr>
              <a:t>余的文字修饰，言简惹陔的 </a:t>
            </a:r>
            <a:r>
              <a:rPr sz="1700" spc="-20" dirty="0">
                <a:solidFill>
                  <a:srgbClr val="8A8C8C"/>
                </a:solidFill>
                <a:latin typeface="宋体"/>
                <a:cs typeface="宋体"/>
              </a:rPr>
              <a:t>说明分项内容．</a:t>
            </a:r>
            <a:r>
              <a:rPr sz="1700" spc="-50" dirty="0">
                <a:solidFill>
                  <a:srgbClr val="8A8C8C"/>
                </a:solidFill>
                <a:latin typeface="宋体"/>
                <a:cs typeface="宋体"/>
              </a:rPr>
              <a:t> </a:t>
            </a:r>
            <a:r>
              <a:rPr sz="1700" spc="-20" dirty="0">
                <a:solidFill>
                  <a:srgbClr val="8A8C8C"/>
                </a:solidFill>
                <a:latin typeface="宋体"/>
                <a:cs typeface="宋体"/>
              </a:rPr>
              <a:t>．</a:t>
            </a:r>
            <a:endParaRPr sz="1700">
              <a:latin typeface="宋体"/>
              <a:cs typeface="宋体"/>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35000" y="558800"/>
            <a:ext cx="965200" cy="9652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7620000" y="2844800"/>
            <a:ext cx="3733800" cy="8382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7620000" y="2819400"/>
            <a:ext cx="10642600" cy="332740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7620000" y="6172200"/>
            <a:ext cx="3098800" cy="2235200"/>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0" y="9677400"/>
            <a:ext cx="18262600" cy="584200"/>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6299200" y="6070600"/>
            <a:ext cx="774700" cy="0"/>
          </a:xfrm>
          <a:custGeom>
            <a:avLst/>
            <a:gdLst/>
            <a:ahLst/>
            <a:cxnLst/>
            <a:rect l="l" t="t" r="r" b="b"/>
            <a:pathLst>
              <a:path w="774700">
                <a:moveTo>
                  <a:pt x="0" y="0"/>
                </a:moveTo>
                <a:lnTo>
                  <a:pt x="774700" y="0"/>
                </a:lnTo>
              </a:path>
            </a:pathLst>
          </a:custGeom>
          <a:ln w="38100">
            <a:solidFill>
              <a:srgbClr val="EFCC83"/>
            </a:solidFill>
          </a:ln>
        </p:spPr>
        <p:txBody>
          <a:bodyPr wrap="square" lIns="0" tIns="0" rIns="0" bIns="0" rtlCol="0"/>
          <a:lstStyle/>
          <a:p>
            <a:endParaRPr/>
          </a:p>
        </p:txBody>
      </p:sp>
      <p:sp>
        <p:nvSpPr>
          <p:cNvPr id="8" name="object 8"/>
          <p:cNvSpPr txBox="1">
            <a:spLocks noGrp="1"/>
          </p:cNvSpPr>
          <p:nvPr>
            <p:ph type="title"/>
          </p:nvPr>
        </p:nvSpPr>
        <p:spPr>
          <a:xfrm>
            <a:off x="1728191" y="749300"/>
            <a:ext cx="3212465" cy="607060"/>
          </a:xfrm>
          <a:prstGeom prst="rect">
            <a:avLst/>
          </a:prstGeom>
        </p:spPr>
        <p:txBody>
          <a:bodyPr vert="horz" wrap="square" lIns="0" tIns="0" rIns="0" bIns="0" rtlCol="0">
            <a:spAutoFit/>
          </a:bodyPr>
          <a:lstStyle/>
          <a:p>
            <a:pPr marL="12700">
              <a:lnSpc>
                <a:spcPts val="4775"/>
              </a:lnSpc>
            </a:pPr>
            <a:r>
              <a:rPr sz="4100" spc="80" dirty="0">
                <a:solidFill>
                  <a:srgbClr val="8A8C8C"/>
                </a:solidFill>
              </a:rPr>
              <a:t>添加标题内容</a:t>
            </a:r>
            <a:endParaRPr sz="4100"/>
          </a:p>
        </p:txBody>
      </p:sp>
      <p:sp>
        <p:nvSpPr>
          <p:cNvPr id="9" name="object 9"/>
          <p:cNvSpPr txBox="1"/>
          <p:nvPr/>
        </p:nvSpPr>
        <p:spPr>
          <a:xfrm>
            <a:off x="4365499" y="3232150"/>
            <a:ext cx="2771775" cy="396875"/>
          </a:xfrm>
          <a:prstGeom prst="rect">
            <a:avLst/>
          </a:prstGeom>
        </p:spPr>
        <p:txBody>
          <a:bodyPr vert="horz" wrap="square" lIns="0" tIns="0" rIns="0" bIns="0" rtlCol="0">
            <a:spAutoFit/>
          </a:bodyPr>
          <a:lstStyle/>
          <a:p>
            <a:pPr marL="12700">
              <a:lnSpc>
                <a:spcPts val="3125"/>
              </a:lnSpc>
            </a:pPr>
            <a:r>
              <a:rPr sz="2650" spc="50" dirty="0">
                <a:solidFill>
                  <a:srgbClr val="64BCB8"/>
                </a:solidFill>
                <a:latin typeface="宋体"/>
                <a:cs typeface="宋体"/>
              </a:rPr>
              <a:t>点击此处添加标题</a:t>
            </a:r>
            <a:endParaRPr sz="2650">
              <a:latin typeface="宋体"/>
              <a:cs typeface="宋体"/>
            </a:endParaRPr>
          </a:p>
        </p:txBody>
      </p:sp>
      <p:sp>
        <p:nvSpPr>
          <p:cNvPr id="10" name="object 10"/>
          <p:cNvSpPr txBox="1"/>
          <p:nvPr/>
        </p:nvSpPr>
        <p:spPr>
          <a:xfrm>
            <a:off x="3440187" y="3778338"/>
            <a:ext cx="3740150" cy="1066800"/>
          </a:xfrm>
          <a:prstGeom prst="rect">
            <a:avLst/>
          </a:prstGeom>
        </p:spPr>
        <p:txBody>
          <a:bodyPr vert="horz" wrap="square" lIns="0" tIns="0" rIns="0" bIns="0" rtlCol="0">
            <a:spAutoFit/>
          </a:bodyPr>
          <a:lstStyle/>
          <a:p>
            <a:pPr marL="12700" marR="5080" indent="15875" algn="just">
              <a:lnSpc>
                <a:spcPct val="133300"/>
              </a:lnSpc>
            </a:pPr>
            <a:r>
              <a:rPr sz="1750" spc="65" dirty="0">
                <a:solidFill>
                  <a:srgbClr val="8A8C8C"/>
                </a:solidFill>
                <a:latin typeface="宋体"/>
                <a:cs typeface="宋体"/>
              </a:rPr>
              <a:t>您的内容打在这里，或者通过复制您 的文本后，在此框中选择粘贴，并选 择只保留文字。您的内容打在这里。</a:t>
            </a:r>
            <a:endParaRPr sz="1750">
              <a:latin typeface="宋体"/>
              <a:cs typeface="宋体"/>
            </a:endParaRPr>
          </a:p>
        </p:txBody>
      </p:sp>
      <p:sp>
        <p:nvSpPr>
          <p:cNvPr id="11" name="object 11"/>
          <p:cNvSpPr txBox="1"/>
          <p:nvPr/>
        </p:nvSpPr>
        <p:spPr>
          <a:xfrm>
            <a:off x="8751541" y="3979363"/>
            <a:ext cx="728980" cy="791210"/>
          </a:xfrm>
          <a:prstGeom prst="rect">
            <a:avLst/>
          </a:prstGeom>
        </p:spPr>
        <p:txBody>
          <a:bodyPr vert="eaVert" wrap="square" lIns="0" tIns="0" rIns="0" bIns="0" rtlCol="0">
            <a:spAutoFit/>
          </a:bodyPr>
          <a:lstStyle/>
          <a:p>
            <a:pPr marL="12700" indent="29209">
              <a:lnSpc>
                <a:spcPct val="50000"/>
              </a:lnSpc>
            </a:pPr>
            <a:r>
              <a:rPr sz="2700" spc="395" dirty="0">
                <a:solidFill>
                  <a:srgbClr val="8A8C8C"/>
                </a:solidFill>
                <a:latin typeface="宋体"/>
                <a:cs typeface="宋体"/>
              </a:rPr>
              <a:t>二</a:t>
            </a:r>
            <a:r>
              <a:rPr sz="4050" baseline="1028" dirty="0">
                <a:solidFill>
                  <a:srgbClr val="8A8C8C"/>
                </a:solidFill>
                <a:latin typeface="宋体"/>
                <a:cs typeface="宋体"/>
              </a:rPr>
              <a:t>度</a:t>
            </a:r>
            <a:endParaRPr sz="4050" baseline="1028">
              <a:latin typeface="宋体"/>
              <a:cs typeface="宋体"/>
            </a:endParaRPr>
          </a:p>
          <a:p>
            <a:pPr marL="12700">
              <a:lnSpc>
                <a:spcPct val="100000"/>
              </a:lnSpc>
            </a:pPr>
            <a:r>
              <a:rPr sz="4050" spc="869" baseline="1028" dirty="0">
                <a:solidFill>
                  <a:srgbClr val="8A8C8C"/>
                </a:solidFill>
                <a:latin typeface="宋体"/>
                <a:cs typeface="宋体"/>
              </a:rPr>
              <a:t>第</a:t>
            </a:r>
            <a:r>
              <a:rPr sz="2700" dirty="0">
                <a:solidFill>
                  <a:srgbClr val="8A8C8C"/>
                </a:solidFill>
                <a:latin typeface="宋体"/>
                <a:cs typeface="宋体"/>
              </a:rPr>
              <a:t>季</a:t>
            </a:r>
            <a:endParaRPr sz="2700">
              <a:latin typeface="宋体"/>
              <a:cs typeface="宋体"/>
            </a:endParaRPr>
          </a:p>
        </p:txBody>
      </p:sp>
      <p:sp>
        <p:nvSpPr>
          <p:cNvPr id="12" name="object 12"/>
          <p:cNvSpPr txBox="1"/>
          <p:nvPr/>
        </p:nvSpPr>
        <p:spPr>
          <a:xfrm>
            <a:off x="11240741" y="3979363"/>
            <a:ext cx="759460" cy="803910"/>
          </a:xfrm>
          <a:prstGeom prst="rect">
            <a:avLst/>
          </a:prstGeom>
        </p:spPr>
        <p:txBody>
          <a:bodyPr vert="eaVert" wrap="square" lIns="0" tIns="0" rIns="0" bIns="0" rtlCol="0">
            <a:spAutoFit/>
          </a:bodyPr>
          <a:lstStyle/>
          <a:p>
            <a:pPr marL="12700" indent="45720">
              <a:lnSpc>
                <a:spcPct val="55000"/>
              </a:lnSpc>
            </a:pPr>
            <a:r>
              <a:rPr sz="2700" spc="360" dirty="0">
                <a:solidFill>
                  <a:srgbClr val="8A8C8C"/>
                </a:solidFill>
                <a:latin typeface="宋体"/>
                <a:cs typeface="宋体"/>
              </a:rPr>
              <a:t>一</a:t>
            </a:r>
            <a:r>
              <a:rPr sz="4050" baseline="-7201" dirty="0">
                <a:solidFill>
                  <a:srgbClr val="8A8C8C"/>
                </a:solidFill>
                <a:latin typeface="宋体"/>
                <a:cs typeface="宋体"/>
              </a:rPr>
              <a:t>度</a:t>
            </a:r>
            <a:endParaRPr sz="4050" baseline="-7201">
              <a:latin typeface="宋体"/>
              <a:cs typeface="宋体"/>
            </a:endParaRPr>
          </a:p>
          <a:p>
            <a:pPr marL="12700">
              <a:lnSpc>
                <a:spcPct val="100000"/>
              </a:lnSpc>
            </a:pPr>
            <a:r>
              <a:rPr sz="4050" spc="869" baseline="1028" dirty="0">
                <a:solidFill>
                  <a:srgbClr val="8A8C8C"/>
                </a:solidFill>
                <a:latin typeface="宋体"/>
                <a:cs typeface="宋体"/>
              </a:rPr>
              <a:t>第</a:t>
            </a:r>
            <a:r>
              <a:rPr sz="2700" dirty="0">
                <a:solidFill>
                  <a:srgbClr val="8A8C8C"/>
                </a:solidFill>
                <a:latin typeface="宋体"/>
                <a:cs typeface="宋体"/>
              </a:rPr>
              <a:t>季</a:t>
            </a:r>
            <a:endParaRPr sz="2700">
              <a:latin typeface="宋体"/>
              <a:cs typeface="宋体"/>
            </a:endParaRPr>
          </a:p>
        </p:txBody>
      </p:sp>
      <p:sp>
        <p:nvSpPr>
          <p:cNvPr id="13" name="object 13"/>
          <p:cNvSpPr txBox="1"/>
          <p:nvPr/>
        </p:nvSpPr>
        <p:spPr>
          <a:xfrm>
            <a:off x="13585697" y="3892550"/>
            <a:ext cx="3729354" cy="1600200"/>
          </a:xfrm>
          <a:prstGeom prst="rect">
            <a:avLst/>
          </a:prstGeom>
        </p:spPr>
        <p:txBody>
          <a:bodyPr vert="horz" wrap="square" lIns="0" tIns="0" rIns="0" bIns="0" rtlCol="0">
            <a:spAutoFit/>
          </a:bodyPr>
          <a:lstStyle/>
          <a:p>
            <a:pPr marL="12700" algn="just">
              <a:lnSpc>
                <a:spcPct val="100000"/>
              </a:lnSpc>
            </a:pPr>
            <a:r>
              <a:rPr sz="2650" spc="50" dirty="0">
                <a:solidFill>
                  <a:srgbClr val="8ABC62"/>
                </a:solidFill>
                <a:latin typeface="宋体"/>
                <a:cs typeface="宋体"/>
              </a:rPr>
              <a:t>点击此处添加标题</a:t>
            </a:r>
            <a:endParaRPr sz="2650">
              <a:latin typeface="宋体"/>
              <a:cs typeface="宋体"/>
            </a:endParaRPr>
          </a:p>
          <a:p>
            <a:pPr marL="13970" marR="5080" indent="3175" algn="just">
              <a:lnSpc>
                <a:spcPct val="133300"/>
              </a:lnSpc>
              <a:spcBef>
                <a:spcPts val="1019"/>
              </a:spcBef>
            </a:pPr>
            <a:r>
              <a:rPr sz="1750" spc="65" dirty="0">
                <a:solidFill>
                  <a:srgbClr val="8A8C8C"/>
                </a:solidFill>
                <a:latin typeface="宋体"/>
                <a:cs typeface="宋体"/>
              </a:rPr>
              <a:t>您的内容打在这里，或者通过要制您 的文本后，在此框中选择粘贴，并选 择只保留文字。您的内容打在这里。</a:t>
            </a:r>
            <a:endParaRPr sz="1750">
              <a:latin typeface="宋体"/>
              <a:cs typeface="宋体"/>
            </a:endParaRPr>
          </a:p>
        </p:txBody>
      </p:sp>
      <p:sp>
        <p:nvSpPr>
          <p:cNvPr id="14" name="object 14"/>
          <p:cNvSpPr txBox="1"/>
          <p:nvPr/>
        </p:nvSpPr>
        <p:spPr>
          <a:xfrm>
            <a:off x="963686" y="6311937"/>
            <a:ext cx="3727450" cy="1085850"/>
          </a:xfrm>
          <a:prstGeom prst="rect">
            <a:avLst/>
          </a:prstGeom>
        </p:spPr>
        <p:txBody>
          <a:bodyPr vert="horz" wrap="square" lIns="0" tIns="0" rIns="0" bIns="0" rtlCol="0">
            <a:spAutoFit/>
          </a:bodyPr>
          <a:lstStyle/>
          <a:p>
            <a:pPr marL="12700" marR="5080" indent="3175" algn="just">
              <a:lnSpc>
                <a:spcPct val="135700"/>
              </a:lnSpc>
            </a:pPr>
            <a:r>
              <a:rPr sz="1750" spc="65" dirty="0">
                <a:solidFill>
                  <a:srgbClr val="8A8C8C"/>
                </a:solidFill>
                <a:latin typeface="宋体"/>
                <a:cs typeface="宋体"/>
              </a:rPr>
              <a:t>您的内容打在这里，或者通过雯制您 的文本后，在此框中选择粘贴，并选 择只保留文字。您的内容打在这里。</a:t>
            </a:r>
            <a:endParaRPr sz="1750">
              <a:latin typeface="宋体"/>
              <a:cs typeface="宋体"/>
            </a:endParaRPr>
          </a:p>
        </p:txBody>
      </p:sp>
      <p:sp>
        <p:nvSpPr>
          <p:cNvPr id="15" name="object 15"/>
          <p:cNvSpPr txBox="1"/>
          <p:nvPr/>
        </p:nvSpPr>
        <p:spPr>
          <a:xfrm>
            <a:off x="6275040" y="6435077"/>
            <a:ext cx="728980" cy="811530"/>
          </a:xfrm>
          <a:prstGeom prst="rect">
            <a:avLst/>
          </a:prstGeom>
        </p:spPr>
        <p:txBody>
          <a:bodyPr vert="eaVert" wrap="square" lIns="0" tIns="0" rIns="0" bIns="0" rtlCol="0">
            <a:spAutoFit/>
          </a:bodyPr>
          <a:lstStyle/>
          <a:p>
            <a:pPr marL="33020" indent="-20955">
              <a:lnSpc>
                <a:spcPct val="50000"/>
              </a:lnSpc>
            </a:pPr>
            <a:r>
              <a:rPr sz="2700" dirty="0">
                <a:solidFill>
                  <a:srgbClr val="8A8C8C"/>
                </a:solidFill>
                <a:latin typeface="宋体"/>
                <a:cs typeface="宋体"/>
              </a:rPr>
              <a:t>四</a:t>
            </a:r>
            <a:r>
              <a:rPr sz="2700" spc="-560" dirty="0">
                <a:solidFill>
                  <a:srgbClr val="8A8C8C"/>
                </a:solidFill>
                <a:latin typeface="宋体"/>
                <a:cs typeface="宋体"/>
              </a:rPr>
              <a:t> </a:t>
            </a:r>
            <a:r>
              <a:rPr sz="4050" baseline="1028" dirty="0">
                <a:solidFill>
                  <a:srgbClr val="8A8C8C"/>
                </a:solidFill>
                <a:latin typeface="宋体"/>
                <a:cs typeface="宋体"/>
              </a:rPr>
              <a:t>度</a:t>
            </a:r>
            <a:endParaRPr sz="4050" baseline="1028">
              <a:latin typeface="宋体"/>
              <a:cs typeface="宋体"/>
            </a:endParaRPr>
          </a:p>
          <a:p>
            <a:pPr marL="33020">
              <a:lnSpc>
                <a:spcPct val="100000"/>
              </a:lnSpc>
            </a:pPr>
            <a:r>
              <a:rPr sz="4050" spc="719" baseline="1028" dirty="0">
                <a:solidFill>
                  <a:srgbClr val="8A8C8C"/>
                </a:solidFill>
                <a:latin typeface="宋体"/>
                <a:cs typeface="宋体"/>
              </a:rPr>
              <a:t>第</a:t>
            </a:r>
            <a:r>
              <a:rPr sz="2700" dirty="0">
                <a:solidFill>
                  <a:srgbClr val="8A8C8C"/>
                </a:solidFill>
                <a:latin typeface="宋体"/>
                <a:cs typeface="宋体"/>
              </a:rPr>
              <a:t>季</a:t>
            </a:r>
            <a:endParaRPr sz="2700">
              <a:latin typeface="宋体"/>
              <a:cs typeface="宋体"/>
            </a:endParaRPr>
          </a:p>
        </p:txBody>
      </p:sp>
      <p:sp>
        <p:nvSpPr>
          <p:cNvPr id="16" name="object 16"/>
          <p:cNvSpPr txBox="1"/>
          <p:nvPr/>
        </p:nvSpPr>
        <p:spPr>
          <a:xfrm>
            <a:off x="8764241" y="6455863"/>
            <a:ext cx="703580" cy="791210"/>
          </a:xfrm>
          <a:prstGeom prst="rect">
            <a:avLst/>
          </a:prstGeom>
        </p:spPr>
        <p:txBody>
          <a:bodyPr vert="eaVert" wrap="square" lIns="0" tIns="0" rIns="0" bIns="0" rtlCol="0">
            <a:spAutoFit/>
          </a:bodyPr>
          <a:lstStyle/>
          <a:p>
            <a:pPr marL="12700" indent="26670">
              <a:lnSpc>
                <a:spcPct val="45000"/>
              </a:lnSpc>
            </a:pPr>
            <a:r>
              <a:rPr sz="2700" spc="415" dirty="0">
                <a:solidFill>
                  <a:srgbClr val="8A8C8C"/>
                </a:solidFill>
                <a:latin typeface="宋体"/>
                <a:cs typeface="宋体"/>
              </a:rPr>
              <a:t>三</a:t>
            </a:r>
            <a:r>
              <a:rPr sz="4050" baseline="1028" dirty="0">
                <a:solidFill>
                  <a:srgbClr val="8A8C8C"/>
                </a:solidFill>
                <a:latin typeface="宋体"/>
                <a:cs typeface="宋体"/>
              </a:rPr>
              <a:t>度</a:t>
            </a:r>
            <a:endParaRPr sz="4050" baseline="1028">
              <a:latin typeface="宋体"/>
              <a:cs typeface="宋体"/>
            </a:endParaRPr>
          </a:p>
          <a:p>
            <a:pPr marL="12700">
              <a:lnSpc>
                <a:spcPct val="100000"/>
              </a:lnSpc>
            </a:pPr>
            <a:r>
              <a:rPr sz="4050" spc="719" baseline="1028" dirty="0">
                <a:solidFill>
                  <a:srgbClr val="8A8C8C"/>
                </a:solidFill>
                <a:latin typeface="宋体"/>
                <a:cs typeface="宋体"/>
              </a:rPr>
              <a:t>第</a:t>
            </a:r>
            <a:r>
              <a:rPr sz="2700" dirty="0">
                <a:solidFill>
                  <a:srgbClr val="8A8C8C"/>
                </a:solidFill>
                <a:latin typeface="宋体"/>
                <a:cs typeface="宋体"/>
              </a:rPr>
              <a:t>季</a:t>
            </a:r>
            <a:endParaRPr sz="2700">
              <a:latin typeface="宋体"/>
              <a:cs typeface="宋体"/>
            </a:endParaRPr>
          </a:p>
        </p:txBody>
      </p:sp>
      <p:sp>
        <p:nvSpPr>
          <p:cNvPr id="17" name="object 17"/>
          <p:cNvSpPr txBox="1"/>
          <p:nvPr/>
        </p:nvSpPr>
        <p:spPr>
          <a:xfrm>
            <a:off x="11210799" y="6381750"/>
            <a:ext cx="2771775" cy="396875"/>
          </a:xfrm>
          <a:prstGeom prst="rect">
            <a:avLst/>
          </a:prstGeom>
        </p:spPr>
        <p:txBody>
          <a:bodyPr vert="horz" wrap="square" lIns="0" tIns="0" rIns="0" bIns="0" rtlCol="0">
            <a:spAutoFit/>
          </a:bodyPr>
          <a:lstStyle/>
          <a:p>
            <a:pPr marL="12700">
              <a:lnSpc>
                <a:spcPts val="3125"/>
              </a:lnSpc>
            </a:pPr>
            <a:r>
              <a:rPr sz="2650" spc="50" dirty="0">
                <a:solidFill>
                  <a:srgbClr val="F26B5B"/>
                </a:solidFill>
                <a:latin typeface="宋体"/>
                <a:cs typeface="宋体"/>
              </a:rPr>
              <a:t>点击此处添加标题</a:t>
            </a:r>
            <a:endParaRPr sz="2650">
              <a:latin typeface="宋体"/>
              <a:cs typeface="宋体"/>
            </a:endParaRPr>
          </a:p>
        </p:txBody>
      </p:sp>
      <p:sp>
        <p:nvSpPr>
          <p:cNvPr id="18" name="object 18"/>
          <p:cNvSpPr txBox="1"/>
          <p:nvPr/>
        </p:nvSpPr>
        <p:spPr>
          <a:xfrm>
            <a:off x="11212587" y="6927939"/>
            <a:ext cx="3727450" cy="1066800"/>
          </a:xfrm>
          <a:prstGeom prst="rect">
            <a:avLst/>
          </a:prstGeom>
        </p:spPr>
        <p:txBody>
          <a:bodyPr vert="horz" wrap="square" lIns="0" tIns="0" rIns="0" bIns="0" rtlCol="0">
            <a:spAutoFit/>
          </a:bodyPr>
          <a:lstStyle/>
          <a:p>
            <a:pPr marL="12700" marR="5080" indent="3175" algn="just">
              <a:lnSpc>
                <a:spcPct val="133300"/>
              </a:lnSpc>
            </a:pPr>
            <a:r>
              <a:rPr sz="1750" spc="65" dirty="0">
                <a:solidFill>
                  <a:srgbClr val="8A8C8C"/>
                </a:solidFill>
                <a:latin typeface="宋体"/>
                <a:cs typeface="宋体"/>
              </a:rPr>
              <a:t>您的内容打在这里，或者通过要制您 的文本后，在此框中选择粘贴，并选 </a:t>
            </a:r>
            <a:r>
              <a:rPr sz="1750" spc="120" dirty="0">
                <a:solidFill>
                  <a:srgbClr val="8A8C8C"/>
                </a:solidFill>
                <a:latin typeface="宋体"/>
                <a:cs typeface="宋体"/>
              </a:rPr>
              <a:t>择只保留文字您的内容打在这里。</a:t>
            </a:r>
            <a:endParaRPr sz="1750">
              <a:latin typeface="宋体"/>
              <a:cs typeface="宋体"/>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35000" y="558800"/>
            <a:ext cx="965200" cy="9652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470400" y="2235200"/>
            <a:ext cx="1676400" cy="13716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708400" y="4064000"/>
            <a:ext cx="3200400" cy="93980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2997200" y="5461000"/>
            <a:ext cx="4648200" cy="889000"/>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4089400" y="7112000"/>
            <a:ext cx="2463800" cy="381000"/>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1498600" y="8229600"/>
            <a:ext cx="7620000" cy="889000"/>
          </a:xfrm>
          <a:prstGeom prst="rect">
            <a:avLst/>
          </a:prstGeom>
          <a:blipFill>
            <a:blip r:embed="rId7" cstate="print"/>
            <a:stretch>
              <a:fillRect/>
            </a:stretch>
          </a:blipFill>
        </p:spPr>
        <p:txBody>
          <a:bodyPr wrap="square" lIns="0" tIns="0" rIns="0" bIns="0" rtlCol="0"/>
          <a:lstStyle/>
          <a:p>
            <a:endParaRPr/>
          </a:p>
        </p:txBody>
      </p:sp>
      <p:sp>
        <p:nvSpPr>
          <p:cNvPr id="8" name="object 8"/>
          <p:cNvSpPr/>
          <p:nvPr/>
        </p:nvSpPr>
        <p:spPr>
          <a:xfrm>
            <a:off x="0" y="9677400"/>
            <a:ext cx="18262600" cy="584200"/>
          </a:xfrm>
          <a:prstGeom prst="rect">
            <a:avLst/>
          </a:prstGeom>
          <a:blipFill>
            <a:blip r:embed="rId8" cstate="print"/>
            <a:stretch>
              <a:fillRect/>
            </a:stretch>
          </a:blipFill>
        </p:spPr>
        <p:txBody>
          <a:bodyPr wrap="square" lIns="0" tIns="0" rIns="0" bIns="0" rtlCol="0"/>
          <a:lstStyle/>
          <a:p>
            <a:endParaRPr/>
          </a:p>
        </p:txBody>
      </p:sp>
      <p:sp>
        <p:nvSpPr>
          <p:cNvPr id="9" name="object 9"/>
          <p:cNvSpPr txBox="1">
            <a:spLocks noGrp="1"/>
          </p:cNvSpPr>
          <p:nvPr>
            <p:ph type="title"/>
          </p:nvPr>
        </p:nvSpPr>
        <p:spPr>
          <a:xfrm>
            <a:off x="1728191" y="749300"/>
            <a:ext cx="3212465" cy="607060"/>
          </a:xfrm>
          <a:prstGeom prst="rect">
            <a:avLst/>
          </a:prstGeom>
        </p:spPr>
        <p:txBody>
          <a:bodyPr vert="horz" wrap="square" lIns="0" tIns="0" rIns="0" bIns="0" rtlCol="0">
            <a:spAutoFit/>
          </a:bodyPr>
          <a:lstStyle/>
          <a:p>
            <a:pPr marL="12700">
              <a:lnSpc>
                <a:spcPts val="4775"/>
              </a:lnSpc>
            </a:pPr>
            <a:r>
              <a:rPr sz="4100" spc="80" dirty="0">
                <a:solidFill>
                  <a:srgbClr val="8A8C8A"/>
                </a:solidFill>
              </a:rPr>
              <a:t>添加标题内容</a:t>
            </a:r>
            <a:endParaRPr sz="4100"/>
          </a:p>
        </p:txBody>
      </p:sp>
      <p:sp>
        <p:nvSpPr>
          <p:cNvPr id="10" name="object 10"/>
          <p:cNvSpPr txBox="1"/>
          <p:nvPr/>
        </p:nvSpPr>
        <p:spPr>
          <a:xfrm>
            <a:off x="10453612" y="2261717"/>
            <a:ext cx="5657215" cy="759460"/>
          </a:xfrm>
          <a:prstGeom prst="rect">
            <a:avLst/>
          </a:prstGeom>
        </p:spPr>
        <p:txBody>
          <a:bodyPr vert="horz" wrap="square" lIns="0" tIns="0" rIns="0" bIns="0" rtlCol="0">
            <a:spAutoFit/>
          </a:bodyPr>
          <a:lstStyle/>
          <a:p>
            <a:pPr marL="12700" marR="5080">
              <a:lnSpc>
                <a:spcPct val="122000"/>
              </a:lnSpc>
            </a:pPr>
            <a:r>
              <a:rPr sz="2050" spc="60" dirty="0">
                <a:solidFill>
                  <a:srgbClr val="8A8C8A"/>
                </a:solidFill>
                <a:latin typeface="宋体"/>
                <a:cs typeface="宋体"/>
              </a:rPr>
              <a:t>此处添加详细文本描述，建议与标题相关并符合 整体语言风格，语言描述尽量简洁生动。</a:t>
            </a:r>
            <a:endParaRPr sz="2050">
              <a:latin typeface="宋体"/>
              <a:cs typeface="宋体"/>
            </a:endParaRPr>
          </a:p>
        </p:txBody>
      </p:sp>
      <p:sp>
        <p:nvSpPr>
          <p:cNvPr id="11" name="object 11"/>
          <p:cNvSpPr txBox="1"/>
          <p:nvPr/>
        </p:nvSpPr>
        <p:spPr>
          <a:xfrm>
            <a:off x="10440912" y="3785717"/>
            <a:ext cx="5669915" cy="759460"/>
          </a:xfrm>
          <a:prstGeom prst="rect">
            <a:avLst/>
          </a:prstGeom>
        </p:spPr>
        <p:txBody>
          <a:bodyPr vert="horz" wrap="square" lIns="0" tIns="0" rIns="0" bIns="0" rtlCol="0">
            <a:spAutoFit/>
          </a:bodyPr>
          <a:lstStyle/>
          <a:p>
            <a:pPr marL="12700" marR="5080" indent="12700">
              <a:lnSpc>
                <a:spcPct val="122000"/>
              </a:lnSpc>
            </a:pPr>
            <a:r>
              <a:rPr sz="2050" spc="60" dirty="0">
                <a:solidFill>
                  <a:srgbClr val="8A8C8A"/>
                </a:solidFill>
                <a:latin typeface="宋体"/>
                <a:cs typeface="宋体"/>
              </a:rPr>
              <a:t>此处添加详细文本描述，建议与标题相关并符合 整体语言风格，语言描述尽量简洁生动。</a:t>
            </a:r>
            <a:endParaRPr sz="2050">
              <a:latin typeface="宋体"/>
              <a:cs typeface="宋体"/>
            </a:endParaRPr>
          </a:p>
        </p:txBody>
      </p:sp>
      <p:sp>
        <p:nvSpPr>
          <p:cNvPr id="12" name="object 12"/>
          <p:cNvSpPr txBox="1"/>
          <p:nvPr/>
        </p:nvSpPr>
        <p:spPr>
          <a:xfrm>
            <a:off x="10440912" y="5284520"/>
            <a:ext cx="5669915" cy="2118360"/>
          </a:xfrm>
          <a:prstGeom prst="rect">
            <a:avLst/>
          </a:prstGeom>
        </p:spPr>
        <p:txBody>
          <a:bodyPr vert="horz" wrap="square" lIns="0" tIns="0" rIns="0" bIns="0" rtlCol="0">
            <a:spAutoFit/>
          </a:bodyPr>
          <a:lstStyle/>
          <a:p>
            <a:pPr marL="12700" marR="17780">
              <a:lnSpc>
                <a:spcPct val="126000"/>
              </a:lnSpc>
            </a:pPr>
            <a:r>
              <a:rPr sz="2050" spc="60" dirty="0">
                <a:solidFill>
                  <a:srgbClr val="8A8C8A"/>
                </a:solidFill>
                <a:latin typeface="宋体"/>
                <a:cs typeface="宋体"/>
              </a:rPr>
              <a:t>此处添加详细文本描述，建议与标题相关并符合 整体语言风格，语言描述尽最简洁生动。</a:t>
            </a:r>
            <a:endParaRPr sz="2050">
              <a:latin typeface="宋体"/>
              <a:cs typeface="宋体"/>
            </a:endParaRPr>
          </a:p>
          <a:p>
            <a:pPr>
              <a:lnSpc>
                <a:spcPct val="100000"/>
              </a:lnSpc>
            </a:pPr>
            <a:endParaRPr sz="2000">
              <a:latin typeface="Times New Roman"/>
              <a:cs typeface="Times New Roman"/>
            </a:endParaRPr>
          </a:p>
          <a:p>
            <a:pPr>
              <a:lnSpc>
                <a:spcPct val="100000"/>
              </a:lnSpc>
              <a:spcBef>
                <a:spcPts val="10"/>
              </a:spcBef>
            </a:pPr>
            <a:endParaRPr sz="1900">
              <a:latin typeface="Times New Roman"/>
              <a:cs typeface="Times New Roman"/>
            </a:endParaRPr>
          </a:p>
          <a:p>
            <a:pPr marL="12700" marR="5080" indent="12700">
              <a:lnSpc>
                <a:spcPct val="122000"/>
              </a:lnSpc>
              <a:spcBef>
                <a:spcPts val="5"/>
              </a:spcBef>
            </a:pPr>
            <a:r>
              <a:rPr sz="2050" spc="60" dirty="0">
                <a:solidFill>
                  <a:srgbClr val="8A8C8A"/>
                </a:solidFill>
                <a:latin typeface="宋体"/>
                <a:cs typeface="宋体"/>
              </a:rPr>
              <a:t>此处添加详细文本描述，建议与标题相关并符合 整体语言风格，语言描述尽量简洁生动。</a:t>
            </a:r>
            <a:endParaRPr sz="2050">
              <a:latin typeface="宋体"/>
              <a:cs typeface="宋体"/>
            </a:endParaRPr>
          </a:p>
        </p:txBody>
      </p:sp>
      <p:sp>
        <p:nvSpPr>
          <p:cNvPr id="13" name="object 13"/>
          <p:cNvSpPr txBox="1"/>
          <p:nvPr/>
        </p:nvSpPr>
        <p:spPr>
          <a:xfrm>
            <a:off x="10453612" y="8167217"/>
            <a:ext cx="5657215" cy="759460"/>
          </a:xfrm>
          <a:prstGeom prst="rect">
            <a:avLst/>
          </a:prstGeom>
        </p:spPr>
        <p:txBody>
          <a:bodyPr vert="horz" wrap="square" lIns="0" tIns="0" rIns="0" bIns="0" rtlCol="0">
            <a:spAutoFit/>
          </a:bodyPr>
          <a:lstStyle/>
          <a:p>
            <a:pPr marL="12700" marR="5080">
              <a:lnSpc>
                <a:spcPct val="122000"/>
              </a:lnSpc>
            </a:pPr>
            <a:r>
              <a:rPr sz="2050" spc="60" dirty="0">
                <a:solidFill>
                  <a:srgbClr val="8A8C8A"/>
                </a:solidFill>
                <a:latin typeface="宋体"/>
                <a:cs typeface="宋体"/>
              </a:rPr>
              <a:t>此处添加详细文本描述，建议与标题相关并符合 整体语言风格，语言描述尽量简洁生动。</a:t>
            </a:r>
            <a:endParaRPr sz="2050">
              <a:latin typeface="宋体"/>
              <a:cs typeface="宋体"/>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35000" y="558800"/>
            <a:ext cx="965200" cy="9652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17800" y="2362200"/>
            <a:ext cx="2133600" cy="21590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9982200" y="2362200"/>
            <a:ext cx="2159000" cy="215900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3505200" y="5029200"/>
            <a:ext cx="635000" cy="152400"/>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2819400" y="5359400"/>
            <a:ext cx="1955800" cy="431800"/>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4953000" y="5029200"/>
            <a:ext cx="8026400" cy="1117600"/>
          </a:xfrm>
          <a:prstGeom prst="rect">
            <a:avLst/>
          </a:prstGeom>
          <a:blipFill>
            <a:blip r:embed="rId7" cstate="print"/>
            <a:stretch>
              <a:fillRect/>
            </a:stretch>
          </a:blipFill>
        </p:spPr>
        <p:txBody>
          <a:bodyPr wrap="square" lIns="0" tIns="0" rIns="0" bIns="0" rtlCol="0"/>
          <a:lstStyle/>
          <a:p>
            <a:endParaRPr/>
          </a:p>
        </p:txBody>
      </p:sp>
      <p:sp>
        <p:nvSpPr>
          <p:cNvPr id="8" name="object 8"/>
          <p:cNvSpPr/>
          <p:nvPr/>
        </p:nvSpPr>
        <p:spPr>
          <a:xfrm>
            <a:off x="6477000" y="6502400"/>
            <a:ext cx="2133600" cy="2159000"/>
          </a:xfrm>
          <a:prstGeom prst="rect">
            <a:avLst/>
          </a:prstGeom>
          <a:blipFill>
            <a:blip r:embed="rId8" cstate="print"/>
            <a:stretch>
              <a:fillRect/>
            </a:stretch>
          </a:blipFill>
        </p:spPr>
        <p:txBody>
          <a:bodyPr wrap="square" lIns="0" tIns="0" rIns="0" bIns="0" rtlCol="0"/>
          <a:lstStyle/>
          <a:p>
            <a:endParaRPr/>
          </a:p>
        </p:txBody>
      </p:sp>
      <p:sp>
        <p:nvSpPr>
          <p:cNvPr id="9" name="object 9"/>
          <p:cNvSpPr/>
          <p:nvPr/>
        </p:nvSpPr>
        <p:spPr>
          <a:xfrm>
            <a:off x="13766800" y="5410200"/>
            <a:ext cx="1854200" cy="381000"/>
          </a:xfrm>
          <a:prstGeom prst="rect">
            <a:avLst/>
          </a:prstGeom>
          <a:blipFill>
            <a:blip r:embed="rId9" cstate="print"/>
            <a:stretch>
              <a:fillRect/>
            </a:stretch>
          </a:blipFill>
        </p:spPr>
        <p:txBody>
          <a:bodyPr wrap="square" lIns="0" tIns="0" rIns="0" bIns="0" rtlCol="0"/>
          <a:lstStyle/>
          <a:p>
            <a:endParaRPr/>
          </a:p>
        </p:txBody>
      </p:sp>
      <p:sp>
        <p:nvSpPr>
          <p:cNvPr id="10" name="object 10"/>
          <p:cNvSpPr/>
          <p:nvPr/>
        </p:nvSpPr>
        <p:spPr>
          <a:xfrm>
            <a:off x="14300200" y="7112000"/>
            <a:ext cx="787400" cy="889000"/>
          </a:xfrm>
          <a:prstGeom prst="rect">
            <a:avLst/>
          </a:prstGeom>
          <a:blipFill>
            <a:blip r:embed="rId10" cstate="print"/>
            <a:stretch>
              <a:fillRect/>
            </a:stretch>
          </a:blipFill>
        </p:spPr>
        <p:txBody>
          <a:bodyPr wrap="square" lIns="0" tIns="0" rIns="0" bIns="0" rtlCol="0"/>
          <a:lstStyle/>
          <a:p>
            <a:endParaRPr/>
          </a:p>
        </p:txBody>
      </p:sp>
      <p:sp>
        <p:nvSpPr>
          <p:cNvPr id="11" name="object 11"/>
          <p:cNvSpPr/>
          <p:nvPr/>
        </p:nvSpPr>
        <p:spPr>
          <a:xfrm>
            <a:off x="0" y="9677400"/>
            <a:ext cx="18262600" cy="584200"/>
          </a:xfrm>
          <a:prstGeom prst="rect">
            <a:avLst/>
          </a:prstGeom>
          <a:blipFill>
            <a:blip r:embed="rId11" cstate="print"/>
            <a:stretch>
              <a:fillRect/>
            </a:stretch>
          </a:blipFill>
        </p:spPr>
        <p:txBody>
          <a:bodyPr wrap="square" lIns="0" tIns="0" rIns="0" bIns="0" rtlCol="0"/>
          <a:lstStyle/>
          <a:p>
            <a:endParaRPr/>
          </a:p>
        </p:txBody>
      </p:sp>
      <p:sp>
        <p:nvSpPr>
          <p:cNvPr id="12" name="object 12"/>
          <p:cNvSpPr/>
          <p:nvPr/>
        </p:nvSpPr>
        <p:spPr>
          <a:xfrm>
            <a:off x="13030200" y="5168900"/>
            <a:ext cx="5207000" cy="0"/>
          </a:xfrm>
          <a:custGeom>
            <a:avLst/>
            <a:gdLst/>
            <a:ahLst/>
            <a:cxnLst/>
            <a:rect l="l" t="t" r="r" b="b"/>
            <a:pathLst>
              <a:path w="5207000">
                <a:moveTo>
                  <a:pt x="0" y="0"/>
                </a:moveTo>
                <a:lnTo>
                  <a:pt x="5207000" y="0"/>
                </a:lnTo>
              </a:path>
            </a:pathLst>
          </a:custGeom>
          <a:ln w="25400">
            <a:solidFill>
              <a:srgbClr val="F4CF90"/>
            </a:solidFill>
          </a:ln>
        </p:spPr>
        <p:txBody>
          <a:bodyPr wrap="square" lIns="0" tIns="0" rIns="0" bIns="0" rtlCol="0"/>
          <a:lstStyle/>
          <a:p>
            <a:endParaRPr/>
          </a:p>
        </p:txBody>
      </p:sp>
      <p:sp>
        <p:nvSpPr>
          <p:cNvPr id="13" name="object 13"/>
          <p:cNvSpPr/>
          <p:nvPr/>
        </p:nvSpPr>
        <p:spPr>
          <a:xfrm>
            <a:off x="0" y="5187950"/>
            <a:ext cx="2654300" cy="0"/>
          </a:xfrm>
          <a:custGeom>
            <a:avLst/>
            <a:gdLst/>
            <a:ahLst/>
            <a:cxnLst/>
            <a:rect l="l" t="t" r="r" b="b"/>
            <a:pathLst>
              <a:path w="2654300">
                <a:moveTo>
                  <a:pt x="0" y="0"/>
                </a:moveTo>
                <a:lnTo>
                  <a:pt x="2654300" y="0"/>
                </a:lnTo>
              </a:path>
            </a:pathLst>
          </a:custGeom>
          <a:ln w="63500">
            <a:solidFill>
              <a:srgbClr val="90BF67"/>
            </a:solidFill>
          </a:ln>
        </p:spPr>
        <p:txBody>
          <a:bodyPr wrap="square" lIns="0" tIns="0" rIns="0" bIns="0" rtlCol="0"/>
          <a:lstStyle/>
          <a:p>
            <a:endParaRPr/>
          </a:p>
        </p:txBody>
      </p:sp>
      <p:sp>
        <p:nvSpPr>
          <p:cNvPr id="14" name="object 14"/>
          <p:cNvSpPr/>
          <p:nvPr/>
        </p:nvSpPr>
        <p:spPr>
          <a:xfrm>
            <a:off x="14782800" y="6013450"/>
            <a:ext cx="3454400" cy="0"/>
          </a:xfrm>
          <a:custGeom>
            <a:avLst/>
            <a:gdLst/>
            <a:ahLst/>
            <a:cxnLst/>
            <a:rect l="l" t="t" r="r" b="b"/>
            <a:pathLst>
              <a:path w="3454400">
                <a:moveTo>
                  <a:pt x="0" y="0"/>
                </a:moveTo>
                <a:lnTo>
                  <a:pt x="3454400" y="0"/>
                </a:lnTo>
              </a:path>
            </a:pathLst>
          </a:custGeom>
          <a:ln w="38100">
            <a:solidFill>
              <a:srgbClr val="F4C874"/>
            </a:solidFill>
          </a:ln>
        </p:spPr>
        <p:txBody>
          <a:bodyPr wrap="square" lIns="0" tIns="0" rIns="0" bIns="0" rtlCol="0"/>
          <a:lstStyle/>
          <a:p>
            <a:endParaRPr/>
          </a:p>
        </p:txBody>
      </p:sp>
      <p:sp>
        <p:nvSpPr>
          <p:cNvPr id="15" name="object 15"/>
          <p:cNvSpPr/>
          <p:nvPr/>
        </p:nvSpPr>
        <p:spPr>
          <a:xfrm>
            <a:off x="13436600" y="6013450"/>
            <a:ext cx="1244600" cy="0"/>
          </a:xfrm>
          <a:custGeom>
            <a:avLst/>
            <a:gdLst/>
            <a:ahLst/>
            <a:cxnLst/>
            <a:rect l="l" t="t" r="r" b="b"/>
            <a:pathLst>
              <a:path w="1244600">
                <a:moveTo>
                  <a:pt x="0" y="0"/>
                </a:moveTo>
                <a:lnTo>
                  <a:pt x="1244600" y="0"/>
                </a:lnTo>
              </a:path>
            </a:pathLst>
          </a:custGeom>
          <a:ln w="38100">
            <a:solidFill>
              <a:srgbClr val="F4C870"/>
            </a:solidFill>
          </a:ln>
        </p:spPr>
        <p:txBody>
          <a:bodyPr wrap="square" lIns="0" tIns="0" rIns="0" bIns="0" rtlCol="0"/>
          <a:lstStyle/>
          <a:p>
            <a:endParaRPr/>
          </a:p>
        </p:txBody>
      </p:sp>
      <p:sp>
        <p:nvSpPr>
          <p:cNvPr id="16" name="object 16"/>
          <p:cNvSpPr/>
          <p:nvPr/>
        </p:nvSpPr>
        <p:spPr>
          <a:xfrm>
            <a:off x="0" y="5981700"/>
            <a:ext cx="3136900" cy="0"/>
          </a:xfrm>
          <a:custGeom>
            <a:avLst/>
            <a:gdLst/>
            <a:ahLst/>
            <a:cxnLst/>
            <a:rect l="l" t="t" r="r" b="b"/>
            <a:pathLst>
              <a:path w="3136900">
                <a:moveTo>
                  <a:pt x="0" y="0"/>
                </a:moveTo>
                <a:lnTo>
                  <a:pt x="3136900" y="0"/>
                </a:lnTo>
              </a:path>
            </a:pathLst>
          </a:custGeom>
          <a:ln w="101600">
            <a:solidFill>
              <a:srgbClr val="8CBF6B"/>
            </a:solidFill>
          </a:ln>
        </p:spPr>
        <p:txBody>
          <a:bodyPr wrap="square" lIns="0" tIns="0" rIns="0" bIns="0" rtlCol="0"/>
          <a:lstStyle/>
          <a:p>
            <a:endParaRPr/>
          </a:p>
        </p:txBody>
      </p:sp>
      <p:sp>
        <p:nvSpPr>
          <p:cNvPr id="17" name="object 17"/>
          <p:cNvSpPr txBox="1">
            <a:spLocks noGrp="1"/>
          </p:cNvSpPr>
          <p:nvPr>
            <p:ph type="title"/>
          </p:nvPr>
        </p:nvSpPr>
        <p:spPr>
          <a:xfrm>
            <a:off x="1728191" y="749300"/>
            <a:ext cx="3212465" cy="607060"/>
          </a:xfrm>
          <a:prstGeom prst="rect">
            <a:avLst/>
          </a:prstGeom>
        </p:spPr>
        <p:txBody>
          <a:bodyPr vert="horz" wrap="square" lIns="0" tIns="0" rIns="0" bIns="0" rtlCol="0">
            <a:spAutoFit/>
          </a:bodyPr>
          <a:lstStyle/>
          <a:p>
            <a:pPr marL="12700">
              <a:lnSpc>
                <a:spcPts val="4775"/>
              </a:lnSpc>
            </a:pPr>
            <a:r>
              <a:rPr sz="4100" spc="80" dirty="0">
                <a:solidFill>
                  <a:srgbClr val="8C8E8E"/>
                </a:solidFill>
              </a:rPr>
              <a:t>添加标题内容</a:t>
            </a:r>
            <a:endParaRPr sz="4100"/>
          </a:p>
        </p:txBody>
      </p:sp>
      <p:sp>
        <p:nvSpPr>
          <p:cNvPr id="18" name="object 18"/>
          <p:cNvSpPr txBox="1"/>
          <p:nvPr/>
        </p:nvSpPr>
        <p:spPr>
          <a:xfrm>
            <a:off x="5742135" y="2349500"/>
            <a:ext cx="3618229" cy="1833880"/>
          </a:xfrm>
          <a:prstGeom prst="rect">
            <a:avLst/>
          </a:prstGeom>
        </p:spPr>
        <p:txBody>
          <a:bodyPr vert="horz" wrap="square" lIns="0" tIns="0" rIns="0" bIns="0" rtlCol="0">
            <a:spAutoFit/>
          </a:bodyPr>
          <a:lstStyle/>
          <a:p>
            <a:pPr marL="769620">
              <a:lnSpc>
                <a:spcPct val="100000"/>
              </a:lnSpc>
            </a:pPr>
            <a:r>
              <a:rPr sz="2600" spc="100" dirty="0">
                <a:solidFill>
                  <a:srgbClr val="66BCB6"/>
                </a:solidFill>
                <a:latin typeface="宋体"/>
                <a:cs typeface="宋体"/>
              </a:rPr>
              <a:t>添加标题内容</a:t>
            </a:r>
            <a:endParaRPr sz="2600">
              <a:latin typeface="宋体"/>
              <a:cs typeface="宋体"/>
            </a:endParaRPr>
          </a:p>
          <a:p>
            <a:pPr marL="25400" marR="5080" indent="-12700">
              <a:lnSpc>
                <a:spcPct val="127499"/>
              </a:lnSpc>
              <a:spcBef>
                <a:spcPts val="915"/>
              </a:spcBef>
            </a:pPr>
            <a:r>
              <a:rPr sz="1700" spc="65" dirty="0">
                <a:solidFill>
                  <a:srgbClr val="8C8E8E"/>
                </a:solidFill>
                <a:latin typeface="宋体"/>
                <a:cs typeface="宋体"/>
              </a:rPr>
              <a:t>详写内容．．．点击输入本栏的具体 </a:t>
            </a:r>
            <a:r>
              <a:rPr sz="1700" spc="135" dirty="0">
                <a:solidFill>
                  <a:srgbClr val="8C8E8E"/>
                </a:solidFill>
                <a:latin typeface="宋体"/>
                <a:cs typeface="宋体"/>
              </a:rPr>
              <a:t>文字，简明扼要的说明分项内容，  </a:t>
            </a:r>
            <a:r>
              <a:rPr sz="1700" spc="170" dirty="0">
                <a:solidFill>
                  <a:srgbClr val="8C8E8E"/>
                </a:solidFill>
                <a:latin typeface="宋体"/>
                <a:cs typeface="宋体"/>
              </a:rPr>
              <a:t>此为概念图解，请根据您的昙体内 </a:t>
            </a:r>
            <a:r>
              <a:rPr sz="1700" spc="114" dirty="0">
                <a:solidFill>
                  <a:srgbClr val="8C8E8E"/>
                </a:solidFill>
                <a:latin typeface="宋体"/>
                <a:cs typeface="宋体"/>
              </a:rPr>
              <a:t>容酌渭修改</a:t>
            </a:r>
            <a:endParaRPr sz="1700">
              <a:latin typeface="宋体"/>
              <a:cs typeface="宋体"/>
            </a:endParaRPr>
          </a:p>
        </p:txBody>
      </p:sp>
      <p:sp>
        <p:nvSpPr>
          <p:cNvPr id="19" name="object 19"/>
          <p:cNvSpPr txBox="1"/>
          <p:nvPr/>
        </p:nvSpPr>
        <p:spPr>
          <a:xfrm>
            <a:off x="13525131" y="2298700"/>
            <a:ext cx="1945639" cy="320675"/>
          </a:xfrm>
          <a:prstGeom prst="rect">
            <a:avLst/>
          </a:prstGeom>
        </p:spPr>
        <p:txBody>
          <a:bodyPr vert="horz" wrap="square" lIns="0" tIns="0" rIns="0" bIns="0" rtlCol="0">
            <a:spAutoFit/>
          </a:bodyPr>
          <a:lstStyle/>
          <a:p>
            <a:pPr marL="12700">
              <a:lnSpc>
                <a:spcPct val="100000"/>
              </a:lnSpc>
            </a:pPr>
            <a:r>
              <a:rPr sz="1550" spc="105" dirty="0">
                <a:solidFill>
                  <a:srgbClr val="F4C65E"/>
                </a:solidFill>
                <a:latin typeface="宋体"/>
                <a:cs typeface="宋体"/>
              </a:rPr>
              <a:t>云</a:t>
            </a:r>
            <a:r>
              <a:rPr sz="1550" spc="175" dirty="0">
                <a:solidFill>
                  <a:srgbClr val="F4C65E"/>
                </a:solidFill>
                <a:latin typeface="宋体"/>
                <a:cs typeface="宋体"/>
              </a:rPr>
              <a:t> </a:t>
            </a:r>
            <a:r>
              <a:rPr sz="1550" spc="105" dirty="0">
                <a:solidFill>
                  <a:srgbClr val="F4C65E"/>
                </a:solidFill>
                <a:latin typeface="宋体"/>
                <a:cs typeface="宋体"/>
              </a:rPr>
              <a:t>佃</a:t>
            </a:r>
            <a:r>
              <a:rPr sz="1550" spc="280" dirty="0">
                <a:solidFill>
                  <a:srgbClr val="F4C65E"/>
                </a:solidFill>
                <a:latin typeface="宋体"/>
                <a:cs typeface="宋体"/>
              </a:rPr>
              <a:t> </a:t>
            </a:r>
            <a:r>
              <a:rPr sz="2000" spc="105" dirty="0">
                <a:solidFill>
                  <a:srgbClr val="F4C65E"/>
                </a:solidFill>
                <a:latin typeface="Arial"/>
                <a:cs typeface="Arial"/>
              </a:rPr>
              <a:t>t:;:</a:t>
            </a:r>
            <a:r>
              <a:rPr sz="1600" spc="110" dirty="0">
                <a:solidFill>
                  <a:srgbClr val="F4C65E"/>
                </a:solidFill>
                <a:latin typeface="宋体"/>
                <a:cs typeface="宋体"/>
              </a:rPr>
              <a:t>篮</a:t>
            </a:r>
            <a:r>
              <a:rPr sz="1600" spc="-315" dirty="0">
                <a:solidFill>
                  <a:srgbClr val="F4C65E"/>
                </a:solidFill>
                <a:latin typeface="宋体"/>
                <a:cs typeface="宋体"/>
              </a:rPr>
              <a:t> </a:t>
            </a:r>
            <a:r>
              <a:rPr sz="1950" spc="-95" dirty="0">
                <a:solidFill>
                  <a:srgbClr val="F4C65E"/>
                </a:solidFill>
                <a:latin typeface="Times New Roman"/>
                <a:cs typeface="Times New Roman"/>
              </a:rPr>
              <a:t>i</a:t>
            </a:r>
            <a:r>
              <a:rPr sz="1550" spc="105" dirty="0">
                <a:solidFill>
                  <a:srgbClr val="F4C65E"/>
                </a:solidFill>
                <a:latin typeface="宋体"/>
                <a:cs typeface="宋体"/>
              </a:rPr>
              <a:t>中</a:t>
            </a:r>
            <a:r>
              <a:rPr sz="1550" spc="300" dirty="0">
                <a:solidFill>
                  <a:srgbClr val="F4C65E"/>
                </a:solidFill>
                <a:latin typeface="宋体"/>
                <a:cs typeface="宋体"/>
              </a:rPr>
              <a:t> </a:t>
            </a:r>
            <a:r>
              <a:rPr sz="1550" spc="105" dirty="0">
                <a:solidFill>
                  <a:srgbClr val="F4C65E"/>
                </a:solidFill>
                <a:latin typeface="宋体"/>
                <a:cs typeface="宋体"/>
              </a:rPr>
              <a:t>咚</a:t>
            </a:r>
            <a:endParaRPr sz="1550">
              <a:latin typeface="宋体"/>
              <a:cs typeface="宋体"/>
            </a:endParaRPr>
          </a:p>
        </p:txBody>
      </p:sp>
      <p:sp>
        <p:nvSpPr>
          <p:cNvPr id="20" name="object 20"/>
          <p:cNvSpPr txBox="1"/>
          <p:nvPr/>
        </p:nvSpPr>
        <p:spPr>
          <a:xfrm>
            <a:off x="12777940" y="2862452"/>
            <a:ext cx="3589654" cy="1320800"/>
          </a:xfrm>
          <a:prstGeom prst="rect">
            <a:avLst/>
          </a:prstGeom>
        </p:spPr>
        <p:txBody>
          <a:bodyPr vert="horz" wrap="square" lIns="0" tIns="0" rIns="0" bIns="0" rtlCol="0">
            <a:spAutoFit/>
          </a:bodyPr>
          <a:lstStyle/>
          <a:p>
            <a:pPr marL="12700" marR="5080" algn="just">
              <a:lnSpc>
                <a:spcPct val="127499"/>
              </a:lnSpc>
            </a:pPr>
            <a:r>
              <a:rPr sz="1700" spc="45" dirty="0">
                <a:solidFill>
                  <a:srgbClr val="8C8E8E"/>
                </a:solidFill>
                <a:latin typeface="宋体"/>
                <a:cs typeface="宋体"/>
              </a:rPr>
              <a:t>详写内容呻．．点击输入本栏的具体 </a:t>
            </a:r>
            <a:r>
              <a:rPr sz="1700" spc="135" dirty="0">
                <a:solidFill>
                  <a:srgbClr val="8C8E8E"/>
                </a:solidFill>
                <a:latin typeface="宋体"/>
                <a:cs typeface="宋体"/>
              </a:rPr>
              <a:t>文字，简明扼要的说明分项内容，  </a:t>
            </a:r>
            <a:r>
              <a:rPr sz="1700" spc="160" dirty="0">
                <a:solidFill>
                  <a:srgbClr val="8C8E8E"/>
                </a:solidFill>
                <a:latin typeface="宋体"/>
                <a:cs typeface="宋体"/>
              </a:rPr>
              <a:t>此为概念图解，请根据您的具体内 </a:t>
            </a:r>
            <a:r>
              <a:rPr sz="1700" spc="114" dirty="0">
                <a:solidFill>
                  <a:srgbClr val="8C8E8E"/>
                </a:solidFill>
                <a:latin typeface="宋体"/>
                <a:cs typeface="宋体"/>
              </a:rPr>
              <a:t>容酌渭修改</a:t>
            </a:r>
            <a:endParaRPr sz="1700">
              <a:latin typeface="宋体"/>
              <a:cs typeface="宋体"/>
            </a:endParaRPr>
          </a:p>
        </p:txBody>
      </p:sp>
      <p:sp>
        <p:nvSpPr>
          <p:cNvPr id="21" name="object 21"/>
          <p:cNvSpPr txBox="1"/>
          <p:nvPr/>
        </p:nvSpPr>
        <p:spPr>
          <a:xfrm>
            <a:off x="1982936" y="6572250"/>
            <a:ext cx="3589654" cy="1891030"/>
          </a:xfrm>
          <a:prstGeom prst="rect">
            <a:avLst/>
          </a:prstGeom>
        </p:spPr>
        <p:txBody>
          <a:bodyPr vert="horz" wrap="square" lIns="0" tIns="0" rIns="0" bIns="0" rtlCol="0">
            <a:spAutoFit/>
          </a:bodyPr>
          <a:lstStyle/>
          <a:p>
            <a:pPr marL="518795">
              <a:lnSpc>
                <a:spcPct val="100000"/>
              </a:lnSpc>
            </a:pPr>
            <a:r>
              <a:rPr sz="2750" spc="-195" dirty="0">
                <a:solidFill>
                  <a:srgbClr val="8CBC67"/>
                </a:solidFill>
                <a:latin typeface="宋体"/>
                <a:cs typeface="宋体"/>
              </a:rPr>
              <a:t>：工叩吁咂户容</a:t>
            </a:r>
            <a:endParaRPr sz="2750">
              <a:latin typeface="宋体"/>
              <a:cs typeface="宋体"/>
            </a:endParaRPr>
          </a:p>
          <a:p>
            <a:pPr marL="12700" marR="5080" algn="just">
              <a:lnSpc>
                <a:spcPct val="127499"/>
              </a:lnSpc>
              <a:spcBef>
                <a:spcPts val="1185"/>
              </a:spcBef>
            </a:pPr>
            <a:r>
              <a:rPr sz="1700" spc="160" dirty="0">
                <a:solidFill>
                  <a:srgbClr val="8C8E8E"/>
                </a:solidFill>
                <a:latin typeface="宋体"/>
                <a:cs typeface="宋体"/>
              </a:rPr>
              <a:t>详写内容．…点击输入本栏的具体 </a:t>
            </a:r>
            <a:r>
              <a:rPr sz="1700" spc="135" dirty="0">
                <a:solidFill>
                  <a:srgbClr val="8C8E8E"/>
                </a:solidFill>
                <a:latin typeface="宋体"/>
                <a:cs typeface="宋体"/>
              </a:rPr>
              <a:t>文字，简明扼要的说明分项内容，  </a:t>
            </a:r>
            <a:r>
              <a:rPr sz="1700" spc="160" dirty="0">
                <a:solidFill>
                  <a:srgbClr val="8C8E8E"/>
                </a:solidFill>
                <a:latin typeface="宋体"/>
                <a:cs typeface="宋体"/>
              </a:rPr>
              <a:t>此为概念图解，请根据您的具体内 </a:t>
            </a:r>
            <a:r>
              <a:rPr sz="1700" spc="114" dirty="0">
                <a:solidFill>
                  <a:srgbClr val="8C8E8E"/>
                </a:solidFill>
                <a:latin typeface="宋体"/>
                <a:cs typeface="宋体"/>
              </a:rPr>
              <a:t>容酌渭修改</a:t>
            </a:r>
            <a:endParaRPr sz="1700">
              <a:latin typeface="宋体"/>
              <a:cs typeface="宋体"/>
            </a:endParaRPr>
          </a:p>
        </p:txBody>
      </p:sp>
      <p:sp>
        <p:nvSpPr>
          <p:cNvPr id="22" name="object 22"/>
          <p:cNvSpPr txBox="1"/>
          <p:nvPr/>
        </p:nvSpPr>
        <p:spPr>
          <a:xfrm>
            <a:off x="9260036" y="6654800"/>
            <a:ext cx="3602354" cy="1833880"/>
          </a:xfrm>
          <a:prstGeom prst="rect">
            <a:avLst/>
          </a:prstGeom>
        </p:spPr>
        <p:txBody>
          <a:bodyPr vert="horz" wrap="square" lIns="0" tIns="0" rIns="0" bIns="0" rtlCol="0">
            <a:spAutoFit/>
          </a:bodyPr>
          <a:lstStyle/>
          <a:p>
            <a:pPr marL="756920">
              <a:lnSpc>
                <a:spcPct val="100000"/>
              </a:lnSpc>
            </a:pPr>
            <a:r>
              <a:rPr sz="2600" spc="100" dirty="0">
                <a:solidFill>
                  <a:srgbClr val="F26B59"/>
                </a:solidFill>
                <a:latin typeface="宋体"/>
                <a:cs typeface="宋体"/>
              </a:rPr>
              <a:t>添加标题内容</a:t>
            </a:r>
            <a:endParaRPr sz="2600">
              <a:latin typeface="宋体"/>
              <a:cs typeface="宋体"/>
            </a:endParaRPr>
          </a:p>
          <a:p>
            <a:pPr marL="25400" marR="5080" indent="-12700" algn="just">
              <a:lnSpc>
                <a:spcPct val="127499"/>
              </a:lnSpc>
              <a:spcBef>
                <a:spcPts val="915"/>
              </a:spcBef>
            </a:pPr>
            <a:r>
              <a:rPr sz="1700" spc="160" dirty="0">
                <a:solidFill>
                  <a:srgbClr val="8C8E8E"/>
                </a:solidFill>
                <a:latin typeface="宋体"/>
                <a:cs typeface="宋体"/>
              </a:rPr>
              <a:t>详写内容．．点击输入本栏的具体 </a:t>
            </a:r>
            <a:r>
              <a:rPr sz="1700" spc="135" dirty="0">
                <a:solidFill>
                  <a:srgbClr val="8C8E8E"/>
                </a:solidFill>
                <a:latin typeface="宋体"/>
                <a:cs typeface="宋体"/>
              </a:rPr>
              <a:t>文字，简明扼要的说明分项内容，  </a:t>
            </a:r>
            <a:r>
              <a:rPr sz="1700" spc="160" dirty="0">
                <a:solidFill>
                  <a:srgbClr val="8C8E8E"/>
                </a:solidFill>
                <a:latin typeface="宋体"/>
                <a:cs typeface="宋体"/>
              </a:rPr>
              <a:t>此为概念图解，请根据您的具体内 </a:t>
            </a:r>
            <a:r>
              <a:rPr sz="1700" spc="114" dirty="0">
                <a:solidFill>
                  <a:srgbClr val="8C8E8E"/>
                </a:solidFill>
                <a:latin typeface="宋体"/>
                <a:cs typeface="宋体"/>
              </a:rPr>
              <a:t>容酌渭修改</a:t>
            </a:r>
            <a:endParaRPr sz="1700">
              <a:latin typeface="宋体"/>
              <a:cs typeface="宋体"/>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62600" cy="102616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96317" y="5025445"/>
            <a:ext cx="102870" cy="102235"/>
          </a:xfrm>
          <a:custGeom>
            <a:avLst/>
            <a:gdLst/>
            <a:ahLst/>
            <a:cxnLst/>
            <a:rect l="l" t="t" r="r" b="b"/>
            <a:pathLst>
              <a:path w="102870" h="102235">
                <a:moveTo>
                  <a:pt x="0" y="0"/>
                </a:moveTo>
                <a:lnTo>
                  <a:pt x="102393" y="0"/>
                </a:lnTo>
                <a:lnTo>
                  <a:pt x="102393" y="101996"/>
                </a:lnTo>
                <a:lnTo>
                  <a:pt x="0" y="101996"/>
                </a:lnTo>
                <a:lnTo>
                  <a:pt x="0" y="0"/>
                </a:lnTo>
                <a:close/>
              </a:path>
            </a:pathLst>
          </a:custGeom>
          <a:solidFill>
            <a:srgbClr val="E8E8E8"/>
          </a:solidFill>
        </p:spPr>
        <p:txBody>
          <a:bodyPr wrap="square" lIns="0" tIns="0" rIns="0" bIns="0" rtlCol="0"/>
          <a:lstStyle/>
          <a:p>
            <a:endParaRPr/>
          </a:p>
        </p:txBody>
      </p:sp>
      <p:sp>
        <p:nvSpPr>
          <p:cNvPr id="4" name="object 4"/>
          <p:cNvSpPr txBox="1"/>
          <p:nvPr/>
        </p:nvSpPr>
        <p:spPr>
          <a:xfrm>
            <a:off x="684217" y="5035448"/>
            <a:ext cx="127000" cy="76200"/>
          </a:xfrm>
          <a:prstGeom prst="rect">
            <a:avLst/>
          </a:prstGeom>
        </p:spPr>
        <p:txBody>
          <a:bodyPr vert="eaVert" wrap="square" lIns="0" tIns="0" rIns="0" bIns="0" rtlCol="0">
            <a:spAutoFit/>
          </a:bodyPr>
          <a:lstStyle/>
          <a:p>
            <a:pPr marL="12700">
              <a:lnSpc>
                <a:spcPct val="70000"/>
              </a:lnSpc>
            </a:pPr>
            <a:r>
              <a:rPr sz="800" dirty="0">
                <a:solidFill>
                  <a:srgbClr val="C6C6C6"/>
                </a:solidFill>
                <a:latin typeface="宋体"/>
                <a:cs typeface="宋体"/>
              </a:rPr>
              <a:t>/</a:t>
            </a:r>
            <a:endParaRPr sz="800">
              <a:latin typeface="宋体"/>
              <a:cs typeface="宋体"/>
            </a:endParaRPr>
          </a:p>
        </p:txBody>
      </p:sp>
      <p:sp>
        <p:nvSpPr>
          <p:cNvPr id="5" name="object 5"/>
          <p:cNvSpPr/>
          <p:nvPr/>
        </p:nvSpPr>
        <p:spPr>
          <a:xfrm>
            <a:off x="949225" y="4673183"/>
            <a:ext cx="422909" cy="421005"/>
          </a:xfrm>
          <a:custGeom>
            <a:avLst/>
            <a:gdLst/>
            <a:ahLst/>
            <a:cxnLst/>
            <a:rect l="l" t="t" r="r" b="b"/>
            <a:pathLst>
              <a:path w="422909" h="421004">
                <a:moveTo>
                  <a:pt x="0" y="0"/>
                </a:moveTo>
                <a:lnTo>
                  <a:pt x="422374" y="0"/>
                </a:lnTo>
                <a:lnTo>
                  <a:pt x="422374" y="420737"/>
                </a:lnTo>
                <a:lnTo>
                  <a:pt x="0" y="420737"/>
                </a:lnTo>
                <a:lnTo>
                  <a:pt x="0" y="0"/>
                </a:lnTo>
                <a:close/>
              </a:path>
            </a:pathLst>
          </a:custGeom>
          <a:solidFill>
            <a:srgbClr val="E8E8E8"/>
          </a:solidFill>
        </p:spPr>
        <p:txBody>
          <a:bodyPr wrap="square" lIns="0" tIns="0" rIns="0" bIns="0" rtlCol="0"/>
          <a:lstStyle/>
          <a:p>
            <a:endParaRPr/>
          </a:p>
        </p:txBody>
      </p:sp>
      <p:sp>
        <p:nvSpPr>
          <p:cNvPr id="6" name="object 6"/>
          <p:cNvSpPr/>
          <p:nvPr/>
        </p:nvSpPr>
        <p:spPr>
          <a:xfrm>
            <a:off x="776808" y="5156324"/>
            <a:ext cx="422909" cy="421005"/>
          </a:xfrm>
          <a:custGeom>
            <a:avLst/>
            <a:gdLst/>
            <a:ahLst/>
            <a:cxnLst/>
            <a:rect l="l" t="t" r="r" b="b"/>
            <a:pathLst>
              <a:path w="422909" h="421004">
                <a:moveTo>
                  <a:pt x="0" y="0"/>
                </a:moveTo>
                <a:lnTo>
                  <a:pt x="422374" y="0"/>
                </a:lnTo>
                <a:lnTo>
                  <a:pt x="422374" y="420737"/>
                </a:lnTo>
                <a:lnTo>
                  <a:pt x="0" y="420737"/>
                </a:lnTo>
                <a:lnTo>
                  <a:pt x="0" y="0"/>
                </a:lnTo>
                <a:close/>
              </a:path>
            </a:pathLst>
          </a:custGeom>
          <a:solidFill>
            <a:srgbClr val="E8E8E8"/>
          </a:solidFill>
        </p:spPr>
        <p:txBody>
          <a:bodyPr wrap="square" lIns="0" tIns="0" rIns="0" bIns="0" rtlCol="0"/>
          <a:lstStyle/>
          <a:p>
            <a:endParaRPr/>
          </a:p>
        </p:txBody>
      </p:sp>
      <p:sp>
        <p:nvSpPr>
          <p:cNvPr id="7" name="object 7"/>
          <p:cNvSpPr/>
          <p:nvPr/>
        </p:nvSpPr>
        <p:spPr>
          <a:xfrm>
            <a:off x="47525" y="5443946"/>
            <a:ext cx="422909" cy="421005"/>
          </a:xfrm>
          <a:custGeom>
            <a:avLst/>
            <a:gdLst/>
            <a:ahLst/>
            <a:cxnLst/>
            <a:rect l="l" t="t" r="r" b="b"/>
            <a:pathLst>
              <a:path w="422909" h="421004">
                <a:moveTo>
                  <a:pt x="0" y="0"/>
                </a:moveTo>
                <a:lnTo>
                  <a:pt x="422374" y="0"/>
                </a:lnTo>
                <a:lnTo>
                  <a:pt x="422374" y="420737"/>
                </a:lnTo>
                <a:lnTo>
                  <a:pt x="0" y="420737"/>
                </a:lnTo>
                <a:lnTo>
                  <a:pt x="0" y="0"/>
                </a:lnTo>
                <a:close/>
              </a:path>
            </a:pathLst>
          </a:custGeom>
          <a:solidFill>
            <a:srgbClr val="CFCFCF"/>
          </a:solidFill>
        </p:spPr>
        <p:txBody>
          <a:bodyPr wrap="square" lIns="0" tIns="0" rIns="0" bIns="0" rtlCol="0"/>
          <a:lstStyle/>
          <a:p>
            <a:endParaRPr/>
          </a:p>
        </p:txBody>
      </p:sp>
      <p:sp>
        <p:nvSpPr>
          <p:cNvPr id="8" name="object 8"/>
          <p:cNvSpPr txBox="1"/>
          <p:nvPr/>
        </p:nvSpPr>
        <p:spPr>
          <a:xfrm>
            <a:off x="767382" y="4754131"/>
            <a:ext cx="616585" cy="825500"/>
          </a:xfrm>
          <a:prstGeom prst="rect">
            <a:avLst/>
          </a:prstGeom>
        </p:spPr>
        <p:txBody>
          <a:bodyPr vert="eaVert" wrap="square" lIns="0" tIns="0" rIns="0" bIns="0" rtlCol="0">
            <a:spAutoFit/>
          </a:bodyPr>
          <a:lstStyle/>
          <a:p>
            <a:pPr marL="12700">
              <a:lnSpc>
                <a:spcPct val="60000"/>
              </a:lnSpc>
            </a:pPr>
            <a:r>
              <a:rPr sz="3300" dirty="0">
                <a:solidFill>
                  <a:srgbClr val="B1B1B1"/>
                </a:solidFill>
                <a:latin typeface="宋体"/>
                <a:cs typeface="宋体"/>
              </a:rPr>
              <a:t>/</a:t>
            </a:r>
            <a:r>
              <a:rPr sz="3300" spc="-305" dirty="0">
                <a:solidFill>
                  <a:srgbClr val="B1B1B1"/>
                </a:solidFill>
                <a:latin typeface="宋体"/>
                <a:cs typeface="宋体"/>
              </a:rPr>
              <a:t> </a:t>
            </a:r>
            <a:r>
              <a:rPr sz="4950" baseline="-22727" dirty="0">
                <a:solidFill>
                  <a:srgbClr val="B1B1B1"/>
                </a:solidFill>
                <a:latin typeface="宋体"/>
                <a:cs typeface="宋体"/>
              </a:rPr>
              <a:t>／</a:t>
            </a:r>
            <a:endParaRPr sz="4950" baseline="-22727">
              <a:latin typeface="宋体"/>
              <a:cs typeface="宋体"/>
            </a:endParaRPr>
          </a:p>
        </p:txBody>
      </p:sp>
      <p:sp>
        <p:nvSpPr>
          <p:cNvPr id="9" name="object 9"/>
          <p:cNvSpPr txBox="1"/>
          <p:nvPr/>
        </p:nvSpPr>
        <p:spPr>
          <a:xfrm>
            <a:off x="35834" y="5528247"/>
            <a:ext cx="444500" cy="234950"/>
          </a:xfrm>
          <a:prstGeom prst="rect">
            <a:avLst/>
          </a:prstGeom>
        </p:spPr>
        <p:txBody>
          <a:bodyPr vert="eaVert" wrap="square" lIns="0" tIns="0" rIns="0" bIns="0" rtlCol="0">
            <a:spAutoFit/>
          </a:bodyPr>
          <a:lstStyle/>
          <a:p>
            <a:pPr marL="12700">
              <a:lnSpc>
                <a:spcPct val="60000"/>
              </a:lnSpc>
            </a:pPr>
            <a:r>
              <a:rPr sz="3300" dirty="0">
                <a:solidFill>
                  <a:srgbClr val="B1B1B1"/>
                </a:solidFill>
                <a:latin typeface="宋体"/>
                <a:cs typeface="宋体"/>
              </a:rPr>
              <a:t>&gt;</a:t>
            </a:r>
            <a:endParaRPr sz="3300">
              <a:latin typeface="宋体"/>
              <a:cs typeface="宋体"/>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752600" y="812800"/>
            <a:ext cx="3200400" cy="5334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701800" y="2387600"/>
            <a:ext cx="609600" cy="6096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15976600" y="4800600"/>
            <a:ext cx="584200" cy="58420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2819400" y="5994400"/>
            <a:ext cx="2946400" cy="2667000"/>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5994400" y="5994400"/>
            <a:ext cx="2946400" cy="2667000"/>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9194800" y="5994400"/>
            <a:ext cx="2946400" cy="2667000"/>
          </a:xfrm>
          <a:prstGeom prst="rect">
            <a:avLst/>
          </a:prstGeom>
          <a:blipFill>
            <a:blip r:embed="rId7" cstate="print"/>
            <a:stretch>
              <a:fillRect/>
            </a:stretch>
          </a:blipFill>
        </p:spPr>
        <p:txBody>
          <a:bodyPr wrap="square" lIns="0" tIns="0" rIns="0" bIns="0" rtlCol="0"/>
          <a:lstStyle/>
          <a:p>
            <a:endParaRPr/>
          </a:p>
        </p:txBody>
      </p:sp>
      <p:sp>
        <p:nvSpPr>
          <p:cNvPr id="8" name="object 8"/>
          <p:cNvSpPr/>
          <p:nvPr/>
        </p:nvSpPr>
        <p:spPr>
          <a:xfrm>
            <a:off x="13411200" y="6731000"/>
            <a:ext cx="914400" cy="508000"/>
          </a:xfrm>
          <a:prstGeom prst="rect">
            <a:avLst/>
          </a:prstGeom>
          <a:blipFill>
            <a:blip r:embed="rId8" cstate="print"/>
            <a:stretch>
              <a:fillRect/>
            </a:stretch>
          </a:blipFill>
        </p:spPr>
        <p:txBody>
          <a:bodyPr wrap="square" lIns="0" tIns="0" rIns="0" bIns="0" rtlCol="0"/>
          <a:lstStyle/>
          <a:p>
            <a:endParaRPr/>
          </a:p>
        </p:txBody>
      </p:sp>
      <p:sp>
        <p:nvSpPr>
          <p:cNvPr id="9" name="object 9"/>
          <p:cNvSpPr/>
          <p:nvPr/>
        </p:nvSpPr>
        <p:spPr>
          <a:xfrm>
            <a:off x="13157200" y="7391400"/>
            <a:ext cx="1422400" cy="508000"/>
          </a:xfrm>
          <a:prstGeom prst="rect">
            <a:avLst/>
          </a:prstGeom>
          <a:blipFill>
            <a:blip r:embed="rId9" cstate="print"/>
            <a:stretch>
              <a:fillRect/>
            </a:stretch>
          </a:blipFill>
        </p:spPr>
        <p:txBody>
          <a:bodyPr wrap="square" lIns="0" tIns="0" rIns="0" bIns="0" rtlCol="0"/>
          <a:lstStyle/>
          <a:p>
            <a:endParaRPr/>
          </a:p>
        </p:txBody>
      </p:sp>
      <p:sp>
        <p:nvSpPr>
          <p:cNvPr id="10" name="object 10"/>
          <p:cNvSpPr/>
          <p:nvPr/>
        </p:nvSpPr>
        <p:spPr>
          <a:xfrm>
            <a:off x="0" y="9677400"/>
            <a:ext cx="18262600" cy="584200"/>
          </a:xfrm>
          <a:prstGeom prst="rect">
            <a:avLst/>
          </a:prstGeom>
          <a:blipFill>
            <a:blip r:embed="rId10" cstate="print"/>
            <a:stretch>
              <a:fillRect/>
            </a:stretch>
          </a:blipFill>
        </p:spPr>
        <p:txBody>
          <a:bodyPr wrap="square" lIns="0" tIns="0" rIns="0" bIns="0" rtlCol="0"/>
          <a:lstStyle/>
          <a:p>
            <a:endParaRPr/>
          </a:p>
        </p:txBody>
      </p:sp>
      <p:sp>
        <p:nvSpPr>
          <p:cNvPr id="11" name="object 11"/>
          <p:cNvSpPr/>
          <p:nvPr/>
        </p:nvSpPr>
        <p:spPr>
          <a:xfrm>
            <a:off x="2260600" y="2495550"/>
            <a:ext cx="14236700" cy="0"/>
          </a:xfrm>
          <a:custGeom>
            <a:avLst/>
            <a:gdLst/>
            <a:ahLst/>
            <a:cxnLst/>
            <a:rect l="l" t="t" r="r" b="b"/>
            <a:pathLst>
              <a:path w="14236700">
                <a:moveTo>
                  <a:pt x="0" y="0"/>
                </a:moveTo>
                <a:lnTo>
                  <a:pt x="14236700" y="0"/>
                </a:lnTo>
              </a:path>
            </a:pathLst>
          </a:custGeom>
          <a:ln w="12700">
            <a:solidFill>
              <a:srgbClr val="3F3F3F"/>
            </a:solidFill>
          </a:ln>
        </p:spPr>
        <p:txBody>
          <a:bodyPr wrap="square" lIns="0" tIns="0" rIns="0" bIns="0" rtlCol="0"/>
          <a:lstStyle/>
          <a:p>
            <a:endParaRPr/>
          </a:p>
        </p:txBody>
      </p:sp>
      <p:sp>
        <p:nvSpPr>
          <p:cNvPr id="12" name="object 12"/>
          <p:cNvSpPr/>
          <p:nvPr/>
        </p:nvSpPr>
        <p:spPr>
          <a:xfrm>
            <a:off x="1790700" y="5289550"/>
            <a:ext cx="14236700" cy="0"/>
          </a:xfrm>
          <a:custGeom>
            <a:avLst/>
            <a:gdLst/>
            <a:ahLst/>
            <a:cxnLst/>
            <a:rect l="l" t="t" r="r" b="b"/>
            <a:pathLst>
              <a:path w="14236700">
                <a:moveTo>
                  <a:pt x="0" y="0"/>
                </a:moveTo>
                <a:lnTo>
                  <a:pt x="14236700" y="0"/>
                </a:lnTo>
              </a:path>
            </a:pathLst>
          </a:custGeom>
          <a:ln w="12700">
            <a:solidFill>
              <a:srgbClr val="3B3F3F"/>
            </a:solidFill>
          </a:ln>
        </p:spPr>
        <p:txBody>
          <a:bodyPr wrap="square" lIns="0" tIns="0" rIns="0" bIns="0" rtlCol="0"/>
          <a:lstStyle/>
          <a:p>
            <a:endParaRPr/>
          </a:p>
        </p:txBody>
      </p:sp>
      <p:sp>
        <p:nvSpPr>
          <p:cNvPr id="13" name="object 13"/>
          <p:cNvSpPr/>
          <p:nvPr/>
        </p:nvSpPr>
        <p:spPr>
          <a:xfrm>
            <a:off x="13131800" y="6026150"/>
            <a:ext cx="1435100" cy="0"/>
          </a:xfrm>
          <a:custGeom>
            <a:avLst/>
            <a:gdLst/>
            <a:ahLst/>
            <a:cxnLst/>
            <a:rect l="l" t="t" r="r" b="b"/>
            <a:pathLst>
              <a:path w="1435100">
                <a:moveTo>
                  <a:pt x="0" y="0"/>
                </a:moveTo>
                <a:lnTo>
                  <a:pt x="1435100" y="0"/>
                </a:lnTo>
              </a:path>
            </a:pathLst>
          </a:custGeom>
          <a:ln w="38100">
            <a:solidFill>
              <a:srgbClr val="F4C367"/>
            </a:solidFill>
          </a:ln>
        </p:spPr>
        <p:txBody>
          <a:bodyPr wrap="square" lIns="0" tIns="0" rIns="0" bIns="0" rtlCol="0"/>
          <a:lstStyle/>
          <a:p>
            <a:endParaRPr/>
          </a:p>
        </p:txBody>
      </p:sp>
      <p:sp>
        <p:nvSpPr>
          <p:cNvPr id="14" name="object 14"/>
          <p:cNvSpPr/>
          <p:nvPr/>
        </p:nvSpPr>
        <p:spPr>
          <a:xfrm>
            <a:off x="524845" y="1396255"/>
            <a:ext cx="0" cy="169545"/>
          </a:xfrm>
          <a:custGeom>
            <a:avLst/>
            <a:gdLst/>
            <a:ahLst/>
            <a:cxnLst/>
            <a:rect l="l" t="t" r="r" b="b"/>
            <a:pathLst>
              <a:path h="169544">
                <a:moveTo>
                  <a:pt x="0" y="0"/>
                </a:moveTo>
                <a:lnTo>
                  <a:pt x="0" y="168981"/>
                </a:lnTo>
              </a:path>
            </a:pathLst>
          </a:custGeom>
          <a:ln w="35179">
            <a:solidFill>
              <a:srgbClr val="F96D5B"/>
            </a:solidFill>
          </a:ln>
        </p:spPr>
        <p:txBody>
          <a:bodyPr wrap="square" lIns="0" tIns="0" rIns="0" bIns="0" rtlCol="0"/>
          <a:lstStyle/>
          <a:p>
            <a:endParaRPr/>
          </a:p>
        </p:txBody>
      </p:sp>
      <p:sp>
        <p:nvSpPr>
          <p:cNvPr id="15" name="object 15"/>
          <p:cNvSpPr txBox="1"/>
          <p:nvPr/>
        </p:nvSpPr>
        <p:spPr>
          <a:xfrm>
            <a:off x="2355503" y="2937073"/>
            <a:ext cx="13529944" cy="1739900"/>
          </a:xfrm>
          <a:prstGeom prst="rect">
            <a:avLst/>
          </a:prstGeom>
        </p:spPr>
        <p:txBody>
          <a:bodyPr vert="horz" wrap="square" lIns="0" tIns="0" rIns="0" bIns="0" rtlCol="0">
            <a:spAutoFit/>
          </a:bodyPr>
          <a:lstStyle/>
          <a:p>
            <a:pPr marL="17145" marR="5080" indent="-5080" algn="just">
              <a:lnSpc>
                <a:spcPct val="124400"/>
              </a:lnSpc>
            </a:pPr>
            <a:r>
              <a:rPr sz="2300" spc="110" dirty="0">
                <a:solidFill>
                  <a:srgbClr val="878787"/>
                </a:solidFill>
                <a:latin typeface="宋体"/>
                <a:cs typeface="宋体"/>
              </a:rPr>
              <a:t>写内容…．点击输入本栏的具体文字，简明扼要的说明分项内容，此为概念图解，请根据您的具体内 容酌清修改。写内容…．点击输入本栏的具体文字，简明扼要的说明分项内容，此为概念图解，请根 据您的具体内容酌清修改。写内容…．点击输入本栏的具体文字，简明扼要的说明分项内容，此为概 </a:t>
            </a:r>
            <a:r>
              <a:rPr sz="2300" spc="20" dirty="0">
                <a:solidFill>
                  <a:srgbClr val="878787"/>
                </a:solidFill>
                <a:latin typeface="宋体"/>
                <a:cs typeface="宋体"/>
              </a:rPr>
              <a:t>念图解，请根据您的具体内容酌清修改。</a:t>
            </a:r>
            <a:endParaRPr sz="2300">
              <a:latin typeface="宋体"/>
              <a:cs typeface="宋体"/>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524000" y="2768600"/>
            <a:ext cx="3048000" cy="25146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5410200" y="4800600"/>
            <a:ext cx="2616200" cy="24892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9525000" y="2514600"/>
            <a:ext cx="6248400" cy="248920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14833600" y="4318000"/>
            <a:ext cx="1041400" cy="406400"/>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0" y="9677400"/>
            <a:ext cx="18262600" cy="584200"/>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524845" y="1396255"/>
            <a:ext cx="0" cy="169545"/>
          </a:xfrm>
          <a:custGeom>
            <a:avLst/>
            <a:gdLst/>
            <a:ahLst/>
            <a:cxnLst/>
            <a:rect l="l" t="t" r="r" b="b"/>
            <a:pathLst>
              <a:path h="169544">
                <a:moveTo>
                  <a:pt x="0" y="0"/>
                </a:moveTo>
                <a:lnTo>
                  <a:pt x="0" y="168981"/>
                </a:lnTo>
              </a:path>
            </a:pathLst>
          </a:custGeom>
          <a:ln w="35179">
            <a:solidFill>
              <a:srgbClr val="F96D5B"/>
            </a:solidFill>
          </a:ln>
        </p:spPr>
        <p:txBody>
          <a:bodyPr wrap="square" lIns="0" tIns="0" rIns="0" bIns="0" rtlCol="0"/>
          <a:lstStyle/>
          <a:p>
            <a:endParaRPr/>
          </a:p>
        </p:txBody>
      </p:sp>
      <p:sp>
        <p:nvSpPr>
          <p:cNvPr id="8" name="object 8"/>
          <p:cNvSpPr txBox="1">
            <a:spLocks noGrp="1"/>
          </p:cNvSpPr>
          <p:nvPr>
            <p:ph type="title"/>
          </p:nvPr>
        </p:nvSpPr>
        <p:spPr>
          <a:xfrm>
            <a:off x="1728191" y="749300"/>
            <a:ext cx="3212465" cy="607060"/>
          </a:xfrm>
          <a:prstGeom prst="rect">
            <a:avLst/>
          </a:prstGeom>
        </p:spPr>
        <p:txBody>
          <a:bodyPr vert="horz" wrap="square" lIns="0" tIns="0" rIns="0" bIns="0" rtlCol="0">
            <a:spAutoFit/>
          </a:bodyPr>
          <a:lstStyle/>
          <a:p>
            <a:pPr marL="12700">
              <a:lnSpc>
                <a:spcPts val="4775"/>
              </a:lnSpc>
            </a:pPr>
            <a:r>
              <a:rPr sz="4100" spc="80" dirty="0">
                <a:solidFill>
                  <a:srgbClr val="878989"/>
                </a:solidFill>
              </a:rPr>
              <a:t>添加标题内容</a:t>
            </a:r>
            <a:endParaRPr sz="4100"/>
          </a:p>
        </p:txBody>
      </p:sp>
      <p:sp>
        <p:nvSpPr>
          <p:cNvPr id="9" name="object 9"/>
          <p:cNvSpPr txBox="1"/>
          <p:nvPr/>
        </p:nvSpPr>
        <p:spPr>
          <a:xfrm>
            <a:off x="1466946" y="5619750"/>
            <a:ext cx="2543810" cy="1168400"/>
          </a:xfrm>
          <a:prstGeom prst="rect">
            <a:avLst/>
          </a:prstGeom>
        </p:spPr>
        <p:txBody>
          <a:bodyPr vert="horz" wrap="square" lIns="0" tIns="0" rIns="0" bIns="0" rtlCol="0">
            <a:spAutoFit/>
          </a:bodyPr>
          <a:lstStyle/>
          <a:p>
            <a:pPr marL="15875">
              <a:lnSpc>
                <a:spcPct val="100000"/>
              </a:lnSpc>
            </a:pPr>
            <a:r>
              <a:rPr sz="2650" spc="50" dirty="0">
                <a:solidFill>
                  <a:srgbClr val="878989"/>
                </a:solidFill>
                <a:latin typeface="宋体"/>
                <a:cs typeface="宋体"/>
              </a:rPr>
              <a:t>添加标题</a:t>
            </a:r>
            <a:endParaRPr sz="2650">
              <a:latin typeface="宋体"/>
              <a:cs typeface="宋体"/>
            </a:endParaRPr>
          </a:p>
          <a:p>
            <a:pPr marL="21590" marR="5080" indent="-9525">
              <a:lnSpc>
                <a:spcPct val="104800"/>
              </a:lnSpc>
              <a:spcBef>
                <a:spcPts val="1620"/>
              </a:spcBef>
            </a:pPr>
            <a:r>
              <a:rPr sz="1750" spc="50" dirty="0">
                <a:solidFill>
                  <a:srgbClr val="878989"/>
                </a:solidFill>
                <a:latin typeface="宋体"/>
                <a:cs typeface="宋体"/>
              </a:rPr>
              <a:t>点击添加文本点击添加文 </a:t>
            </a:r>
            <a:r>
              <a:rPr sz="1750" spc="35" dirty="0">
                <a:solidFill>
                  <a:srgbClr val="878989"/>
                </a:solidFill>
                <a:latin typeface="宋体"/>
                <a:cs typeface="宋体"/>
              </a:rPr>
              <a:t>本点击添加文本点击</a:t>
            </a:r>
            <a:endParaRPr sz="1750">
              <a:latin typeface="宋体"/>
              <a:cs typeface="宋体"/>
            </a:endParaRPr>
          </a:p>
        </p:txBody>
      </p:sp>
      <p:sp>
        <p:nvSpPr>
          <p:cNvPr id="10" name="object 10"/>
          <p:cNvSpPr txBox="1"/>
          <p:nvPr/>
        </p:nvSpPr>
        <p:spPr>
          <a:xfrm>
            <a:off x="5289646" y="3105150"/>
            <a:ext cx="2543810" cy="1168400"/>
          </a:xfrm>
          <a:prstGeom prst="rect">
            <a:avLst/>
          </a:prstGeom>
        </p:spPr>
        <p:txBody>
          <a:bodyPr vert="horz" wrap="square" lIns="0" tIns="0" rIns="0" bIns="0" rtlCol="0">
            <a:spAutoFit/>
          </a:bodyPr>
          <a:lstStyle/>
          <a:p>
            <a:pPr marL="15875">
              <a:lnSpc>
                <a:spcPct val="100000"/>
              </a:lnSpc>
            </a:pPr>
            <a:r>
              <a:rPr sz="2650" spc="75" dirty="0">
                <a:solidFill>
                  <a:srgbClr val="878989"/>
                </a:solidFill>
                <a:latin typeface="宋体"/>
                <a:cs typeface="宋体"/>
              </a:rPr>
              <a:t>添加标题</a:t>
            </a:r>
            <a:endParaRPr sz="2650">
              <a:latin typeface="宋体"/>
              <a:cs typeface="宋体"/>
            </a:endParaRPr>
          </a:p>
          <a:p>
            <a:pPr marL="21590" marR="5080" indent="-9525">
              <a:lnSpc>
                <a:spcPct val="104800"/>
              </a:lnSpc>
              <a:spcBef>
                <a:spcPts val="1620"/>
              </a:spcBef>
            </a:pPr>
            <a:r>
              <a:rPr sz="1750" spc="50" dirty="0">
                <a:solidFill>
                  <a:srgbClr val="878989"/>
                </a:solidFill>
                <a:latin typeface="宋体"/>
                <a:cs typeface="宋体"/>
              </a:rPr>
              <a:t>点击添加文本点击添加文 </a:t>
            </a:r>
            <a:r>
              <a:rPr sz="1750" spc="35" dirty="0">
                <a:solidFill>
                  <a:srgbClr val="878989"/>
                </a:solidFill>
                <a:latin typeface="宋体"/>
                <a:cs typeface="宋体"/>
              </a:rPr>
              <a:t>本点击添加文本点击</a:t>
            </a:r>
            <a:endParaRPr sz="1750">
              <a:latin typeface="宋体"/>
              <a:cs typeface="宋体"/>
            </a:endParaRPr>
          </a:p>
        </p:txBody>
      </p:sp>
      <p:sp>
        <p:nvSpPr>
          <p:cNvPr id="11" name="object 11"/>
          <p:cNvSpPr txBox="1"/>
          <p:nvPr/>
        </p:nvSpPr>
        <p:spPr>
          <a:xfrm>
            <a:off x="9623524" y="5378450"/>
            <a:ext cx="1398905" cy="396875"/>
          </a:xfrm>
          <a:prstGeom prst="rect">
            <a:avLst/>
          </a:prstGeom>
        </p:spPr>
        <p:txBody>
          <a:bodyPr vert="horz" wrap="square" lIns="0" tIns="0" rIns="0" bIns="0" rtlCol="0">
            <a:spAutoFit/>
          </a:bodyPr>
          <a:lstStyle/>
          <a:p>
            <a:pPr marL="12700">
              <a:lnSpc>
                <a:spcPts val="3125"/>
              </a:lnSpc>
            </a:pPr>
            <a:r>
              <a:rPr sz="2650" spc="50" dirty="0">
                <a:solidFill>
                  <a:srgbClr val="878989"/>
                </a:solidFill>
                <a:latin typeface="宋体"/>
                <a:cs typeface="宋体"/>
              </a:rPr>
              <a:t>添加标题</a:t>
            </a:r>
            <a:endParaRPr sz="2650">
              <a:latin typeface="宋体"/>
              <a:cs typeface="宋体"/>
            </a:endParaRPr>
          </a:p>
        </p:txBody>
      </p:sp>
      <p:sp>
        <p:nvSpPr>
          <p:cNvPr id="12" name="object 12"/>
          <p:cNvSpPr txBox="1"/>
          <p:nvPr/>
        </p:nvSpPr>
        <p:spPr>
          <a:xfrm>
            <a:off x="9620346" y="6000750"/>
            <a:ext cx="2519045" cy="533400"/>
          </a:xfrm>
          <a:prstGeom prst="rect">
            <a:avLst/>
          </a:prstGeom>
        </p:spPr>
        <p:txBody>
          <a:bodyPr vert="horz" wrap="square" lIns="0" tIns="0" rIns="0" bIns="0" rtlCol="0">
            <a:spAutoFit/>
          </a:bodyPr>
          <a:lstStyle/>
          <a:p>
            <a:pPr marL="21590" marR="5080" indent="-9525">
              <a:lnSpc>
                <a:spcPct val="100000"/>
              </a:lnSpc>
            </a:pPr>
            <a:r>
              <a:rPr sz="1750" spc="30" dirty="0">
                <a:solidFill>
                  <a:srgbClr val="878989"/>
                </a:solidFill>
                <a:latin typeface="宋体"/>
                <a:cs typeface="宋体"/>
              </a:rPr>
              <a:t>点击添加文本点击添加文 本点击添加文本点击</a:t>
            </a:r>
            <a:endParaRPr sz="1750">
              <a:latin typeface="宋体"/>
              <a:cs typeface="宋体"/>
            </a:endParaRPr>
          </a:p>
        </p:txBody>
      </p:sp>
      <p:sp>
        <p:nvSpPr>
          <p:cNvPr id="13" name="object 13"/>
          <p:cNvSpPr txBox="1"/>
          <p:nvPr/>
        </p:nvSpPr>
        <p:spPr>
          <a:xfrm>
            <a:off x="14078052" y="6013450"/>
            <a:ext cx="2519045" cy="1168400"/>
          </a:xfrm>
          <a:prstGeom prst="rect">
            <a:avLst/>
          </a:prstGeom>
        </p:spPr>
        <p:txBody>
          <a:bodyPr vert="horz" wrap="square" lIns="0" tIns="0" rIns="0" bIns="0" rtlCol="0">
            <a:spAutoFit/>
          </a:bodyPr>
          <a:lstStyle/>
          <a:p>
            <a:pPr marL="15875">
              <a:lnSpc>
                <a:spcPct val="100000"/>
              </a:lnSpc>
            </a:pPr>
            <a:r>
              <a:rPr sz="2650" spc="50" dirty="0">
                <a:solidFill>
                  <a:srgbClr val="878989"/>
                </a:solidFill>
                <a:latin typeface="宋体"/>
                <a:cs typeface="宋体"/>
              </a:rPr>
              <a:t>添加标题</a:t>
            </a:r>
            <a:endParaRPr sz="2650">
              <a:latin typeface="宋体"/>
              <a:cs typeface="宋体"/>
            </a:endParaRPr>
          </a:p>
          <a:p>
            <a:pPr marL="21590" marR="5080" indent="-9525">
              <a:lnSpc>
                <a:spcPct val="104800"/>
              </a:lnSpc>
              <a:spcBef>
                <a:spcPts val="1620"/>
              </a:spcBef>
            </a:pPr>
            <a:r>
              <a:rPr sz="1750" spc="30" dirty="0">
                <a:solidFill>
                  <a:srgbClr val="878989"/>
                </a:solidFill>
                <a:latin typeface="宋体"/>
                <a:cs typeface="宋体"/>
              </a:rPr>
              <a:t>点击添加文本点击添加文 本点击添加文本点击</a:t>
            </a:r>
            <a:endParaRPr sz="1750">
              <a:latin typeface="宋体"/>
              <a:cs typeface="宋体"/>
            </a:endParaRPr>
          </a:p>
        </p:txBody>
      </p:sp>
      <p:sp>
        <p:nvSpPr>
          <p:cNvPr id="14" name="object 14"/>
          <p:cNvSpPr txBox="1"/>
          <p:nvPr/>
        </p:nvSpPr>
        <p:spPr>
          <a:xfrm>
            <a:off x="2046212" y="8083550"/>
            <a:ext cx="14237969" cy="309880"/>
          </a:xfrm>
          <a:prstGeom prst="rect">
            <a:avLst/>
          </a:prstGeom>
        </p:spPr>
        <p:txBody>
          <a:bodyPr vert="horz" wrap="square" lIns="0" tIns="0" rIns="0" bIns="0" rtlCol="0">
            <a:spAutoFit/>
          </a:bodyPr>
          <a:lstStyle/>
          <a:p>
            <a:pPr marL="12700">
              <a:lnSpc>
                <a:spcPts val="2440"/>
              </a:lnSpc>
            </a:pPr>
            <a:r>
              <a:rPr sz="2050" spc="60" dirty="0">
                <a:solidFill>
                  <a:srgbClr val="878989"/>
                </a:solidFill>
                <a:latin typeface="宋体"/>
                <a:cs typeface="宋体"/>
              </a:rPr>
              <a:t>此处添加详细文本描述，建议与标题相关并符合整体语言风格，语言描述尽蝠简洁生动。尽量将每页幻灯片的字数控制在</a:t>
            </a:r>
            <a:endParaRPr sz="2050">
              <a:latin typeface="宋体"/>
              <a:cs typeface="宋体"/>
            </a:endParaRPr>
          </a:p>
        </p:txBody>
      </p:sp>
      <p:sp>
        <p:nvSpPr>
          <p:cNvPr id="15" name="object 15"/>
          <p:cNvSpPr txBox="1"/>
          <p:nvPr/>
        </p:nvSpPr>
        <p:spPr>
          <a:xfrm>
            <a:off x="2775165" y="8521700"/>
            <a:ext cx="10330815" cy="368300"/>
          </a:xfrm>
          <a:prstGeom prst="rect">
            <a:avLst/>
          </a:prstGeom>
        </p:spPr>
        <p:txBody>
          <a:bodyPr vert="horz" wrap="square" lIns="0" tIns="0" rIns="0" bIns="0" rtlCol="0">
            <a:spAutoFit/>
          </a:bodyPr>
          <a:lstStyle/>
          <a:p>
            <a:pPr marL="12700">
              <a:lnSpc>
                <a:spcPct val="100000"/>
              </a:lnSpc>
              <a:tabLst>
                <a:tab pos="2345055" algn="l"/>
              </a:tabLst>
            </a:pPr>
            <a:r>
              <a:rPr sz="2300" spc="65" dirty="0">
                <a:solidFill>
                  <a:srgbClr val="878989"/>
                </a:solidFill>
                <a:latin typeface="Times New Roman"/>
                <a:cs typeface="Times New Roman"/>
              </a:rPr>
              <a:t>200</a:t>
            </a:r>
            <a:r>
              <a:rPr sz="2050" spc="140" dirty="0">
                <a:solidFill>
                  <a:srgbClr val="878989"/>
                </a:solidFill>
                <a:latin typeface="宋体"/>
                <a:cs typeface="宋体"/>
              </a:rPr>
              <a:t>字</a:t>
            </a:r>
            <a:r>
              <a:rPr sz="2050" spc="-190" dirty="0">
                <a:solidFill>
                  <a:srgbClr val="878989"/>
                </a:solidFill>
                <a:latin typeface="宋体"/>
                <a:cs typeface="宋体"/>
              </a:rPr>
              <a:t>以</a:t>
            </a:r>
            <a:r>
              <a:rPr sz="2050" spc="140" dirty="0">
                <a:solidFill>
                  <a:srgbClr val="878989"/>
                </a:solidFill>
                <a:latin typeface="宋体"/>
                <a:cs typeface="宋体"/>
              </a:rPr>
              <a:t>内</a:t>
            </a:r>
            <a:r>
              <a:rPr sz="2050" spc="-335" dirty="0">
                <a:solidFill>
                  <a:srgbClr val="878989"/>
                </a:solidFill>
                <a:latin typeface="宋体"/>
                <a:cs typeface="宋体"/>
              </a:rPr>
              <a:t> </a:t>
            </a:r>
            <a:r>
              <a:rPr sz="2050" spc="-615" dirty="0">
                <a:solidFill>
                  <a:srgbClr val="878989"/>
                </a:solidFill>
                <a:latin typeface="宋体"/>
                <a:cs typeface="宋体"/>
              </a:rPr>
              <a:t>，据统计	每页 </a:t>
            </a:r>
            <a:r>
              <a:rPr sz="2050" spc="-575" dirty="0">
                <a:solidFill>
                  <a:srgbClr val="878989"/>
                </a:solidFill>
                <a:latin typeface="宋体"/>
                <a:cs typeface="宋体"/>
              </a:rPr>
              <a:t> </a:t>
            </a:r>
            <a:r>
              <a:rPr sz="2050" spc="160" dirty="0">
                <a:solidFill>
                  <a:srgbClr val="878989"/>
                </a:solidFill>
                <a:latin typeface="宋体"/>
                <a:cs typeface="宋体"/>
              </a:rPr>
              <a:t>幻灯片</a:t>
            </a:r>
            <a:r>
              <a:rPr sz="2050" spc="-315" dirty="0">
                <a:solidFill>
                  <a:srgbClr val="878989"/>
                </a:solidFill>
                <a:latin typeface="宋体"/>
                <a:cs typeface="宋体"/>
              </a:rPr>
              <a:t>的</a:t>
            </a:r>
            <a:r>
              <a:rPr sz="2050" spc="160" dirty="0">
                <a:solidFill>
                  <a:srgbClr val="878989"/>
                </a:solidFill>
                <a:latin typeface="宋体"/>
                <a:cs typeface="宋体"/>
              </a:rPr>
              <a:t>最好控制</a:t>
            </a:r>
            <a:r>
              <a:rPr sz="2050" spc="-320" dirty="0">
                <a:solidFill>
                  <a:srgbClr val="878989"/>
                </a:solidFill>
                <a:latin typeface="宋体"/>
                <a:cs typeface="宋体"/>
              </a:rPr>
              <a:t>在</a:t>
            </a:r>
            <a:r>
              <a:rPr sz="2300" spc="-50" dirty="0">
                <a:solidFill>
                  <a:srgbClr val="878989"/>
                </a:solidFill>
                <a:latin typeface="Times New Roman"/>
                <a:cs typeface="Times New Roman"/>
              </a:rPr>
              <a:t>5</a:t>
            </a:r>
            <a:r>
              <a:rPr sz="2050" spc="180" dirty="0">
                <a:solidFill>
                  <a:srgbClr val="878989"/>
                </a:solidFill>
                <a:latin typeface="宋体"/>
                <a:cs typeface="宋体"/>
              </a:rPr>
              <a:t>分钟之</a:t>
            </a:r>
            <a:r>
              <a:rPr sz="2050" spc="-420" dirty="0">
                <a:solidFill>
                  <a:srgbClr val="878989"/>
                </a:solidFill>
                <a:latin typeface="宋体"/>
                <a:cs typeface="宋体"/>
              </a:rPr>
              <a:t>内</a:t>
            </a:r>
            <a:r>
              <a:rPr sz="2050" spc="120" dirty="0">
                <a:solidFill>
                  <a:srgbClr val="878989"/>
                </a:solidFill>
                <a:latin typeface="宋体"/>
                <a:cs typeface="宋体"/>
              </a:rPr>
              <a:t>。</a:t>
            </a:r>
            <a:r>
              <a:rPr sz="2050" spc="180" dirty="0">
                <a:solidFill>
                  <a:srgbClr val="878989"/>
                </a:solidFill>
                <a:latin typeface="宋体"/>
                <a:cs typeface="宋体"/>
              </a:rPr>
              <a:t>此</a:t>
            </a:r>
            <a:r>
              <a:rPr sz="2050" dirty="0">
                <a:solidFill>
                  <a:srgbClr val="878989"/>
                </a:solidFill>
                <a:latin typeface="宋体"/>
                <a:cs typeface="宋体"/>
              </a:rPr>
              <a:t>处</a:t>
            </a:r>
            <a:r>
              <a:rPr sz="2050" spc="180" dirty="0">
                <a:solidFill>
                  <a:srgbClr val="878989"/>
                </a:solidFill>
                <a:latin typeface="宋体"/>
                <a:cs typeface="宋体"/>
              </a:rPr>
              <a:t>添加详细文本描</a:t>
            </a:r>
            <a:r>
              <a:rPr sz="2050" spc="250" dirty="0">
                <a:solidFill>
                  <a:srgbClr val="878989"/>
                </a:solidFill>
                <a:latin typeface="宋体"/>
                <a:cs typeface="宋体"/>
              </a:rPr>
              <a:t>述</a:t>
            </a:r>
            <a:r>
              <a:rPr sz="2050" spc="-615" dirty="0">
                <a:solidFill>
                  <a:srgbClr val="878989"/>
                </a:solidFill>
                <a:latin typeface="宋体"/>
                <a:cs typeface="宋体"/>
              </a:rPr>
              <a:t>，语言描</a:t>
            </a:r>
            <a:endParaRPr sz="2050">
              <a:latin typeface="宋体"/>
              <a:cs typeface="宋体"/>
            </a:endParaRPr>
          </a:p>
        </p:txBody>
      </p:sp>
      <p:sp>
        <p:nvSpPr>
          <p:cNvPr id="16" name="object 16"/>
          <p:cNvSpPr txBox="1"/>
          <p:nvPr/>
        </p:nvSpPr>
        <p:spPr>
          <a:xfrm>
            <a:off x="13337526" y="8553450"/>
            <a:ext cx="1483360" cy="309880"/>
          </a:xfrm>
          <a:prstGeom prst="rect">
            <a:avLst/>
          </a:prstGeom>
        </p:spPr>
        <p:txBody>
          <a:bodyPr vert="horz" wrap="square" lIns="0" tIns="0" rIns="0" bIns="0" rtlCol="0">
            <a:spAutoFit/>
          </a:bodyPr>
          <a:lstStyle/>
          <a:p>
            <a:pPr marL="12700">
              <a:lnSpc>
                <a:spcPts val="2440"/>
              </a:lnSpc>
            </a:pPr>
            <a:r>
              <a:rPr sz="2050" spc="-615" dirty="0">
                <a:solidFill>
                  <a:srgbClr val="878989"/>
                </a:solidFill>
                <a:latin typeface="宋体"/>
                <a:cs typeface="宋体"/>
              </a:rPr>
              <a:t>述尽量简洁生动。</a:t>
            </a:r>
            <a:endParaRPr sz="2050">
              <a:latin typeface="宋体"/>
              <a:cs typeface="宋体"/>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689600" y="2540000"/>
            <a:ext cx="711200" cy="28448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680200" y="2336800"/>
            <a:ext cx="9017000" cy="9906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6705600" y="3708400"/>
            <a:ext cx="8966200" cy="96520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6705600" y="5130800"/>
            <a:ext cx="8966200" cy="965200"/>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7340600" y="6858000"/>
            <a:ext cx="3378200" cy="330200"/>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10998200" y="6858000"/>
            <a:ext cx="3479800" cy="355600"/>
          </a:xfrm>
          <a:prstGeom prst="rect">
            <a:avLst/>
          </a:prstGeom>
          <a:blipFill>
            <a:blip r:embed="rId7" cstate="print"/>
            <a:stretch>
              <a:fillRect/>
            </a:stretch>
          </a:blipFill>
        </p:spPr>
        <p:txBody>
          <a:bodyPr wrap="square" lIns="0" tIns="0" rIns="0" bIns="0" rtlCol="0"/>
          <a:lstStyle/>
          <a:p>
            <a:endParaRPr/>
          </a:p>
        </p:txBody>
      </p:sp>
      <p:sp>
        <p:nvSpPr>
          <p:cNvPr id="8" name="object 8"/>
          <p:cNvSpPr/>
          <p:nvPr/>
        </p:nvSpPr>
        <p:spPr>
          <a:xfrm>
            <a:off x="6731000" y="8001000"/>
            <a:ext cx="8966200" cy="914400"/>
          </a:xfrm>
          <a:prstGeom prst="rect">
            <a:avLst/>
          </a:prstGeom>
          <a:blipFill>
            <a:blip r:embed="rId8" cstate="print"/>
            <a:stretch>
              <a:fillRect/>
            </a:stretch>
          </a:blipFill>
        </p:spPr>
        <p:txBody>
          <a:bodyPr wrap="square" lIns="0" tIns="0" rIns="0" bIns="0" rtlCol="0"/>
          <a:lstStyle/>
          <a:p>
            <a:endParaRPr/>
          </a:p>
        </p:txBody>
      </p:sp>
      <p:sp>
        <p:nvSpPr>
          <p:cNvPr id="9" name="object 9"/>
          <p:cNvSpPr/>
          <p:nvPr/>
        </p:nvSpPr>
        <p:spPr>
          <a:xfrm>
            <a:off x="0" y="9677400"/>
            <a:ext cx="18262600" cy="584200"/>
          </a:xfrm>
          <a:prstGeom prst="rect">
            <a:avLst/>
          </a:prstGeom>
          <a:blipFill>
            <a:blip r:embed="rId9" cstate="print"/>
            <a:stretch>
              <a:fillRect/>
            </a:stretch>
          </a:blipFill>
        </p:spPr>
        <p:txBody>
          <a:bodyPr wrap="square" lIns="0" tIns="0" rIns="0" bIns="0" rtlCol="0"/>
          <a:lstStyle/>
          <a:p>
            <a:endParaRPr/>
          </a:p>
        </p:txBody>
      </p:sp>
      <p:sp>
        <p:nvSpPr>
          <p:cNvPr id="10" name="object 10"/>
          <p:cNvSpPr/>
          <p:nvPr/>
        </p:nvSpPr>
        <p:spPr>
          <a:xfrm>
            <a:off x="524845" y="1396255"/>
            <a:ext cx="0" cy="169545"/>
          </a:xfrm>
          <a:custGeom>
            <a:avLst/>
            <a:gdLst/>
            <a:ahLst/>
            <a:cxnLst/>
            <a:rect l="l" t="t" r="r" b="b"/>
            <a:pathLst>
              <a:path h="169544">
                <a:moveTo>
                  <a:pt x="0" y="0"/>
                </a:moveTo>
                <a:lnTo>
                  <a:pt x="0" y="168981"/>
                </a:lnTo>
              </a:path>
            </a:pathLst>
          </a:custGeom>
          <a:ln w="35179">
            <a:solidFill>
              <a:srgbClr val="F96D5B"/>
            </a:solidFill>
          </a:ln>
        </p:spPr>
        <p:txBody>
          <a:bodyPr wrap="square" lIns="0" tIns="0" rIns="0" bIns="0" rtlCol="0"/>
          <a:lstStyle/>
          <a:p>
            <a:endParaRPr/>
          </a:p>
        </p:txBody>
      </p:sp>
      <p:sp>
        <p:nvSpPr>
          <p:cNvPr id="11" name="object 11"/>
          <p:cNvSpPr txBox="1">
            <a:spLocks noGrp="1"/>
          </p:cNvSpPr>
          <p:nvPr>
            <p:ph type="title"/>
          </p:nvPr>
        </p:nvSpPr>
        <p:spPr>
          <a:xfrm>
            <a:off x="1728191" y="749300"/>
            <a:ext cx="3212465" cy="607060"/>
          </a:xfrm>
          <a:prstGeom prst="rect">
            <a:avLst/>
          </a:prstGeom>
        </p:spPr>
        <p:txBody>
          <a:bodyPr vert="horz" wrap="square" lIns="0" tIns="0" rIns="0" bIns="0" rtlCol="0">
            <a:spAutoFit/>
          </a:bodyPr>
          <a:lstStyle/>
          <a:p>
            <a:pPr marL="12700">
              <a:lnSpc>
                <a:spcPts val="4775"/>
              </a:lnSpc>
            </a:pPr>
            <a:r>
              <a:rPr sz="4100" spc="80" dirty="0">
                <a:solidFill>
                  <a:srgbClr val="7C7E7E"/>
                </a:solidFill>
              </a:rPr>
              <a:t>添加标题内容</a:t>
            </a:r>
            <a:endParaRPr sz="4100"/>
          </a:p>
        </p:txBody>
      </p:sp>
      <p:sp>
        <p:nvSpPr>
          <p:cNvPr id="12" name="object 12"/>
          <p:cNvSpPr txBox="1"/>
          <p:nvPr/>
        </p:nvSpPr>
        <p:spPr>
          <a:xfrm>
            <a:off x="1891995" y="6052541"/>
            <a:ext cx="1017269" cy="1216660"/>
          </a:xfrm>
          <a:prstGeom prst="rect">
            <a:avLst/>
          </a:prstGeom>
          <a:solidFill>
            <a:srgbClr val="6080A5"/>
          </a:solidFill>
        </p:spPr>
        <p:txBody>
          <a:bodyPr vert="horz" wrap="square" lIns="0" tIns="5080" rIns="0" bIns="0" rtlCol="0">
            <a:spAutoFit/>
          </a:bodyPr>
          <a:lstStyle/>
          <a:p>
            <a:pPr>
              <a:lnSpc>
                <a:spcPct val="100000"/>
              </a:lnSpc>
              <a:spcBef>
                <a:spcPts val="40"/>
              </a:spcBef>
            </a:pPr>
            <a:r>
              <a:rPr sz="7200" spc="75" dirty="0">
                <a:solidFill>
                  <a:srgbClr val="E6E6E8"/>
                </a:solidFill>
                <a:latin typeface="Arial"/>
                <a:cs typeface="Arial"/>
              </a:rPr>
              <a:t>0</a:t>
            </a:r>
            <a:endParaRPr sz="7200">
              <a:latin typeface="Arial"/>
              <a:cs typeface="Arial"/>
            </a:endParaRPr>
          </a:p>
        </p:txBody>
      </p:sp>
      <p:sp>
        <p:nvSpPr>
          <p:cNvPr id="13" name="object 13"/>
          <p:cNvSpPr txBox="1"/>
          <p:nvPr/>
        </p:nvSpPr>
        <p:spPr>
          <a:xfrm>
            <a:off x="2397869" y="6057900"/>
            <a:ext cx="544195" cy="1121410"/>
          </a:xfrm>
          <a:prstGeom prst="rect">
            <a:avLst/>
          </a:prstGeom>
        </p:spPr>
        <p:txBody>
          <a:bodyPr vert="horz" wrap="square" lIns="0" tIns="0" rIns="0" bIns="0" rtlCol="0">
            <a:spAutoFit/>
          </a:bodyPr>
          <a:lstStyle/>
          <a:p>
            <a:pPr marL="12700">
              <a:lnSpc>
                <a:spcPct val="100000"/>
              </a:lnSpc>
            </a:pPr>
            <a:r>
              <a:rPr sz="7200" spc="75" dirty="0">
                <a:solidFill>
                  <a:srgbClr val="E6E6E8"/>
                </a:solidFill>
                <a:latin typeface="Arial"/>
                <a:cs typeface="Arial"/>
              </a:rPr>
              <a:t>0</a:t>
            </a:r>
            <a:endParaRPr sz="7200">
              <a:latin typeface="Arial"/>
              <a:cs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752600" y="812800"/>
            <a:ext cx="3200400" cy="5334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787400" y="1854200"/>
            <a:ext cx="8915400" cy="70612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0" y="9677400"/>
            <a:ext cx="18262600" cy="58420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8978900" y="6686550"/>
            <a:ext cx="2755900" cy="0"/>
          </a:xfrm>
          <a:custGeom>
            <a:avLst/>
            <a:gdLst/>
            <a:ahLst/>
            <a:cxnLst/>
            <a:rect l="l" t="t" r="r" b="b"/>
            <a:pathLst>
              <a:path w="2755900">
                <a:moveTo>
                  <a:pt x="0" y="0"/>
                </a:moveTo>
                <a:lnTo>
                  <a:pt x="2755900" y="0"/>
                </a:lnTo>
              </a:path>
            </a:pathLst>
          </a:custGeom>
          <a:ln w="12700">
            <a:solidFill>
              <a:srgbClr val="7C7C80"/>
            </a:solidFill>
          </a:ln>
        </p:spPr>
        <p:txBody>
          <a:bodyPr wrap="square" lIns="0" tIns="0" rIns="0" bIns="0" rtlCol="0"/>
          <a:lstStyle/>
          <a:p>
            <a:endParaRPr/>
          </a:p>
        </p:txBody>
      </p:sp>
      <p:sp>
        <p:nvSpPr>
          <p:cNvPr id="6" name="object 6"/>
          <p:cNvSpPr/>
          <p:nvPr/>
        </p:nvSpPr>
        <p:spPr>
          <a:xfrm>
            <a:off x="7937500" y="8782050"/>
            <a:ext cx="3797300" cy="0"/>
          </a:xfrm>
          <a:custGeom>
            <a:avLst/>
            <a:gdLst/>
            <a:ahLst/>
            <a:cxnLst/>
            <a:rect l="l" t="t" r="r" b="b"/>
            <a:pathLst>
              <a:path w="3797300">
                <a:moveTo>
                  <a:pt x="0" y="0"/>
                </a:moveTo>
                <a:lnTo>
                  <a:pt x="3797300" y="0"/>
                </a:lnTo>
              </a:path>
            </a:pathLst>
          </a:custGeom>
          <a:ln w="12700">
            <a:solidFill>
              <a:srgbClr val="7C8080"/>
            </a:solidFill>
          </a:ln>
        </p:spPr>
        <p:txBody>
          <a:bodyPr wrap="square" lIns="0" tIns="0" rIns="0" bIns="0" rtlCol="0"/>
          <a:lstStyle/>
          <a:p>
            <a:endParaRPr/>
          </a:p>
        </p:txBody>
      </p:sp>
      <p:sp>
        <p:nvSpPr>
          <p:cNvPr id="7" name="object 7"/>
          <p:cNvSpPr/>
          <p:nvPr/>
        </p:nvSpPr>
        <p:spPr>
          <a:xfrm>
            <a:off x="524845" y="1396255"/>
            <a:ext cx="0" cy="169545"/>
          </a:xfrm>
          <a:custGeom>
            <a:avLst/>
            <a:gdLst/>
            <a:ahLst/>
            <a:cxnLst/>
            <a:rect l="l" t="t" r="r" b="b"/>
            <a:pathLst>
              <a:path h="169544">
                <a:moveTo>
                  <a:pt x="0" y="0"/>
                </a:moveTo>
                <a:lnTo>
                  <a:pt x="0" y="168981"/>
                </a:lnTo>
              </a:path>
            </a:pathLst>
          </a:custGeom>
          <a:ln w="35179">
            <a:solidFill>
              <a:srgbClr val="F96D5B"/>
            </a:solidFill>
          </a:ln>
        </p:spPr>
        <p:txBody>
          <a:bodyPr wrap="square" lIns="0" tIns="0" rIns="0" bIns="0" rtlCol="0"/>
          <a:lstStyle/>
          <a:p>
            <a:endParaRPr/>
          </a:p>
        </p:txBody>
      </p:sp>
      <p:sp>
        <p:nvSpPr>
          <p:cNvPr id="8" name="object 8"/>
          <p:cNvSpPr/>
          <p:nvPr/>
        </p:nvSpPr>
        <p:spPr>
          <a:xfrm>
            <a:off x="7524453" y="8391921"/>
            <a:ext cx="431800" cy="433705"/>
          </a:xfrm>
          <a:custGeom>
            <a:avLst/>
            <a:gdLst/>
            <a:ahLst/>
            <a:cxnLst/>
            <a:rect l="l" t="t" r="r" b="b"/>
            <a:pathLst>
              <a:path w="431800" h="433704">
                <a:moveTo>
                  <a:pt x="0" y="0"/>
                </a:moveTo>
                <a:lnTo>
                  <a:pt x="431800" y="0"/>
                </a:lnTo>
                <a:lnTo>
                  <a:pt x="431800" y="433486"/>
                </a:lnTo>
                <a:lnTo>
                  <a:pt x="0" y="433486"/>
                </a:lnTo>
                <a:lnTo>
                  <a:pt x="0" y="0"/>
                </a:lnTo>
                <a:close/>
              </a:path>
            </a:pathLst>
          </a:custGeom>
          <a:solidFill>
            <a:srgbClr val="E1E2E2"/>
          </a:solidFill>
        </p:spPr>
        <p:txBody>
          <a:bodyPr wrap="square" lIns="0" tIns="0" rIns="0" bIns="0" rtlCol="0"/>
          <a:lstStyle/>
          <a:p>
            <a:endParaRPr/>
          </a:p>
        </p:txBody>
      </p:sp>
      <p:sp>
        <p:nvSpPr>
          <p:cNvPr id="9" name="object 9"/>
          <p:cNvSpPr txBox="1"/>
          <p:nvPr/>
        </p:nvSpPr>
        <p:spPr>
          <a:xfrm>
            <a:off x="7511753" y="8331200"/>
            <a:ext cx="496570" cy="505459"/>
          </a:xfrm>
          <a:prstGeom prst="rect">
            <a:avLst/>
          </a:prstGeom>
        </p:spPr>
        <p:txBody>
          <a:bodyPr vert="horz" wrap="square" lIns="0" tIns="0" rIns="0" bIns="0" rtlCol="0">
            <a:spAutoFit/>
          </a:bodyPr>
          <a:lstStyle/>
          <a:p>
            <a:pPr marL="12700">
              <a:lnSpc>
                <a:spcPts val="3979"/>
              </a:lnSpc>
            </a:pPr>
            <a:r>
              <a:rPr sz="3400" spc="305" dirty="0">
                <a:solidFill>
                  <a:srgbClr val="A1A3A3"/>
                </a:solidFill>
                <a:latin typeface="宋体"/>
                <a:cs typeface="宋体"/>
              </a:rPr>
              <a:t>＼</a:t>
            </a:r>
            <a:endParaRPr sz="3400">
              <a:latin typeface="宋体"/>
              <a:cs typeface="宋体"/>
            </a:endParaRPr>
          </a:p>
        </p:txBody>
      </p:sp>
      <p:sp>
        <p:nvSpPr>
          <p:cNvPr id="10" name="object 10"/>
          <p:cNvSpPr/>
          <p:nvPr/>
        </p:nvSpPr>
        <p:spPr>
          <a:xfrm>
            <a:off x="8565356" y="6687317"/>
            <a:ext cx="922019" cy="918210"/>
          </a:xfrm>
          <a:custGeom>
            <a:avLst/>
            <a:gdLst/>
            <a:ahLst/>
            <a:cxnLst/>
            <a:rect l="l" t="t" r="r" b="b"/>
            <a:pathLst>
              <a:path w="922020" h="918209">
                <a:moveTo>
                  <a:pt x="0" y="0"/>
                </a:moveTo>
                <a:lnTo>
                  <a:pt x="921543" y="0"/>
                </a:lnTo>
                <a:lnTo>
                  <a:pt x="921543" y="917971"/>
                </a:lnTo>
                <a:lnTo>
                  <a:pt x="0" y="917971"/>
                </a:lnTo>
                <a:lnTo>
                  <a:pt x="0" y="0"/>
                </a:lnTo>
                <a:close/>
              </a:path>
            </a:pathLst>
          </a:custGeom>
          <a:solidFill>
            <a:srgbClr val="E1E2E2"/>
          </a:solidFill>
        </p:spPr>
        <p:txBody>
          <a:bodyPr wrap="square" lIns="0" tIns="0" rIns="0" bIns="0" rtlCol="0"/>
          <a:lstStyle/>
          <a:p>
            <a:endParaRPr/>
          </a:p>
        </p:txBody>
      </p:sp>
      <p:sp>
        <p:nvSpPr>
          <p:cNvPr id="11" name="object 11"/>
          <p:cNvSpPr txBox="1"/>
          <p:nvPr/>
        </p:nvSpPr>
        <p:spPr>
          <a:xfrm>
            <a:off x="8901413" y="6336245"/>
            <a:ext cx="482600" cy="939800"/>
          </a:xfrm>
          <a:prstGeom prst="rect">
            <a:avLst/>
          </a:prstGeom>
        </p:spPr>
        <p:txBody>
          <a:bodyPr vert="eaVert" wrap="square" lIns="0" tIns="0" rIns="0" bIns="0" rtlCol="0">
            <a:spAutoFit/>
          </a:bodyPr>
          <a:lstStyle/>
          <a:p>
            <a:pPr marL="12700">
              <a:lnSpc>
                <a:spcPct val="40000"/>
              </a:lnSpc>
            </a:pPr>
            <a:r>
              <a:rPr sz="7200" dirty="0">
                <a:solidFill>
                  <a:srgbClr val="A1A3A3"/>
                </a:solidFill>
                <a:latin typeface="宋体"/>
                <a:cs typeface="宋体"/>
              </a:rPr>
              <a:t>,</a:t>
            </a:r>
            <a:endParaRPr sz="7200">
              <a:latin typeface="宋体"/>
              <a:cs typeface="宋体"/>
            </a:endParaRPr>
          </a:p>
        </p:txBody>
      </p:sp>
      <p:sp>
        <p:nvSpPr>
          <p:cNvPr id="12" name="object 12"/>
          <p:cNvSpPr txBox="1"/>
          <p:nvPr/>
        </p:nvSpPr>
        <p:spPr>
          <a:xfrm>
            <a:off x="9610599" y="4349750"/>
            <a:ext cx="1863089" cy="396875"/>
          </a:xfrm>
          <a:prstGeom prst="rect">
            <a:avLst/>
          </a:prstGeom>
        </p:spPr>
        <p:txBody>
          <a:bodyPr vert="horz" wrap="square" lIns="0" tIns="0" rIns="0" bIns="0" rtlCol="0">
            <a:spAutoFit/>
          </a:bodyPr>
          <a:lstStyle/>
          <a:p>
            <a:pPr marL="12700">
              <a:lnSpc>
                <a:spcPts val="3125"/>
              </a:lnSpc>
            </a:pPr>
            <a:r>
              <a:rPr sz="2650" spc="-240" dirty="0">
                <a:solidFill>
                  <a:srgbClr val="7E7E7E"/>
                </a:solidFill>
                <a:latin typeface="宋体"/>
                <a:cs typeface="宋体"/>
              </a:rPr>
              <a:t>点击添加文本</a:t>
            </a:r>
            <a:endParaRPr sz="2650">
              <a:latin typeface="宋体"/>
              <a:cs typeface="宋体"/>
            </a:endParaRPr>
          </a:p>
        </p:txBody>
      </p:sp>
      <p:sp>
        <p:nvSpPr>
          <p:cNvPr id="13" name="object 13"/>
          <p:cNvSpPr txBox="1"/>
          <p:nvPr/>
        </p:nvSpPr>
        <p:spPr>
          <a:xfrm>
            <a:off x="9610599" y="5213350"/>
            <a:ext cx="1863089" cy="396875"/>
          </a:xfrm>
          <a:prstGeom prst="rect">
            <a:avLst/>
          </a:prstGeom>
        </p:spPr>
        <p:txBody>
          <a:bodyPr vert="horz" wrap="square" lIns="0" tIns="0" rIns="0" bIns="0" rtlCol="0">
            <a:spAutoFit/>
          </a:bodyPr>
          <a:lstStyle/>
          <a:p>
            <a:pPr marL="12700">
              <a:lnSpc>
                <a:spcPts val="3125"/>
              </a:lnSpc>
            </a:pPr>
            <a:r>
              <a:rPr sz="2650" spc="-240" dirty="0">
                <a:solidFill>
                  <a:srgbClr val="7E7E7E"/>
                </a:solidFill>
                <a:latin typeface="宋体"/>
                <a:cs typeface="宋体"/>
              </a:rPr>
              <a:t>点击添加文本</a:t>
            </a:r>
            <a:endParaRPr sz="2650">
              <a:latin typeface="宋体"/>
              <a:cs typeface="宋体"/>
            </a:endParaRPr>
          </a:p>
        </p:txBody>
      </p:sp>
      <p:sp>
        <p:nvSpPr>
          <p:cNvPr id="14" name="object 14"/>
          <p:cNvSpPr txBox="1"/>
          <p:nvPr/>
        </p:nvSpPr>
        <p:spPr>
          <a:xfrm>
            <a:off x="9610599" y="6203950"/>
            <a:ext cx="1863089" cy="396875"/>
          </a:xfrm>
          <a:prstGeom prst="rect">
            <a:avLst/>
          </a:prstGeom>
        </p:spPr>
        <p:txBody>
          <a:bodyPr vert="horz" wrap="square" lIns="0" tIns="0" rIns="0" bIns="0" rtlCol="0">
            <a:spAutoFit/>
          </a:bodyPr>
          <a:lstStyle/>
          <a:p>
            <a:pPr marL="12700">
              <a:lnSpc>
                <a:spcPts val="3125"/>
              </a:lnSpc>
            </a:pPr>
            <a:r>
              <a:rPr sz="2650" spc="-240" dirty="0">
                <a:solidFill>
                  <a:srgbClr val="7E7E7E"/>
                </a:solidFill>
                <a:latin typeface="宋体"/>
                <a:cs typeface="宋体"/>
              </a:rPr>
              <a:t>点击添加文本</a:t>
            </a:r>
            <a:endParaRPr sz="2650">
              <a:latin typeface="宋体"/>
              <a:cs typeface="宋体"/>
            </a:endParaRPr>
          </a:p>
        </p:txBody>
      </p:sp>
      <p:sp>
        <p:nvSpPr>
          <p:cNvPr id="15" name="object 15"/>
          <p:cNvSpPr txBox="1"/>
          <p:nvPr/>
        </p:nvSpPr>
        <p:spPr>
          <a:xfrm>
            <a:off x="9547099" y="8210550"/>
            <a:ext cx="1863089" cy="396875"/>
          </a:xfrm>
          <a:prstGeom prst="rect">
            <a:avLst/>
          </a:prstGeom>
        </p:spPr>
        <p:txBody>
          <a:bodyPr vert="horz" wrap="square" lIns="0" tIns="0" rIns="0" bIns="0" rtlCol="0">
            <a:spAutoFit/>
          </a:bodyPr>
          <a:lstStyle/>
          <a:p>
            <a:pPr marL="12700">
              <a:lnSpc>
                <a:spcPts val="3125"/>
              </a:lnSpc>
            </a:pPr>
            <a:r>
              <a:rPr sz="2650" spc="-240" dirty="0">
                <a:solidFill>
                  <a:srgbClr val="7E7E7E"/>
                </a:solidFill>
                <a:latin typeface="宋体"/>
                <a:cs typeface="宋体"/>
              </a:rPr>
              <a:t>点击添加文本</a:t>
            </a:r>
            <a:endParaRPr sz="2650">
              <a:latin typeface="宋体"/>
              <a:cs typeface="宋体"/>
            </a:endParaRPr>
          </a:p>
        </p:txBody>
      </p:sp>
      <p:sp>
        <p:nvSpPr>
          <p:cNvPr id="16" name="object 16"/>
          <p:cNvSpPr/>
          <p:nvPr/>
        </p:nvSpPr>
        <p:spPr>
          <a:xfrm>
            <a:off x="13513294" y="3560861"/>
            <a:ext cx="2863850" cy="261620"/>
          </a:xfrm>
          <a:custGeom>
            <a:avLst/>
            <a:gdLst/>
            <a:ahLst/>
            <a:cxnLst/>
            <a:rect l="l" t="t" r="r" b="b"/>
            <a:pathLst>
              <a:path w="2863850" h="261620">
                <a:moveTo>
                  <a:pt x="0" y="0"/>
                </a:moveTo>
                <a:lnTo>
                  <a:pt x="2863850" y="0"/>
                </a:lnTo>
                <a:lnTo>
                  <a:pt x="2863850" y="261367"/>
                </a:lnTo>
                <a:lnTo>
                  <a:pt x="0" y="261367"/>
                </a:lnTo>
                <a:lnTo>
                  <a:pt x="0" y="0"/>
                </a:lnTo>
                <a:close/>
              </a:path>
            </a:pathLst>
          </a:custGeom>
          <a:solidFill>
            <a:srgbClr val="66BCB8"/>
          </a:solidFill>
        </p:spPr>
        <p:txBody>
          <a:bodyPr wrap="square" lIns="0" tIns="0" rIns="0" bIns="0" rtlCol="0"/>
          <a:lstStyle/>
          <a:p>
            <a:endParaRPr/>
          </a:p>
        </p:txBody>
      </p:sp>
      <p:sp>
        <p:nvSpPr>
          <p:cNvPr id="17" name="object 17"/>
          <p:cNvSpPr/>
          <p:nvPr/>
        </p:nvSpPr>
        <p:spPr>
          <a:xfrm>
            <a:off x="13515326" y="3941861"/>
            <a:ext cx="2863850" cy="261620"/>
          </a:xfrm>
          <a:custGeom>
            <a:avLst/>
            <a:gdLst/>
            <a:ahLst/>
            <a:cxnLst/>
            <a:rect l="l" t="t" r="r" b="b"/>
            <a:pathLst>
              <a:path w="2863850" h="261620">
                <a:moveTo>
                  <a:pt x="0" y="0"/>
                </a:moveTo>
                <a:lnTo>
                  <a:pt x="2863850" y="0"/>
                </a:lnTo>
                <a:lnTo>
                  <a:pt x="2863850" y="261367"/>
                </a:lnTo>
                <a:lnTo>
                  <a:pt x="0" y="261367"/>
                </a:lnTo>
                <a:lnTo>
                  <a:pt x="0" y="0"/>
                </a:lnTo>
                <a:close/>
              </a:path>
            </a:pathLst>
          </a:custGeom>
          <a:solidFill>
            <a:srgbClr val="66BCB8"/>
          </a:solidFill>
        </p:spPr>
        <p:txBody>
          <a:bodyPr wrap="square" lIns="0" tIns="0" rIns="0" bIns="0" rtlCol="0"/>
          <a:lstStyle/>
          <a:p>
            <a:endParaRPr/>
          </a:p>
        </p:txBody>
      </p:sp>
      <p:sp>
        <p:nvSpPr>
          <p:cNvPr id="18" name="object 18"/>
          <p:cNvSpPr txBox="1"/>
          <p:nvPr/>
        </p:nvSpPr>
        <p:spPr>
          <a:xfrm>
            <a:off x="13500594" y="3524250"/>
            <a:ext cx="3034665" cy="690880"/>
          </a:xfrm>
          <a:prstGeom prst="rect">
            <a:avLst/>
          </a:prstGeom>
        </p:spPr>
        <p:txBody>
          <a:bodyPr vert="horz" wrap="square" lIns="0" tIns="0" rIns="0" bIns="0" rtlCol="0">
            <a:spAutoFit/>
          </a:bodyPr>
          <a:lstStyle/>
          <a:p>
            <a:pPr marL="14604" indent="-2540">
              <a:lnSpc>
                <a:spcPct val="100000"/>
              </a:lnSpc>
            </a:pPr>
            <a:r>
              <a:rPr sz="2050" spc="100" dirty="0">
                <a:solidFill>
                  <a:srgbClr val="D4F6F7"/>
                </a:solidFill>
                <a:latin typeface="宋体"/>
                <a:cs typeface="宋体"/>
              </a:rPr>
              <a:t>您的内容打在这里，或者</a:t>
            </a:r>
            <a:endParaRPr sz="2050">
              <a:latin typeface="宋体"/>
              <a:cs typeface="宋体"/>
            </a:endParaRPr>
          </a:p>
          <a:p>
            <a:pPr marL="14604">
              <a:lnSpc>
                <a:spcPts val="2440"/>
              </a:lnSpc>
              <a:spcBef>
                <a:spcPts val="540"/>
              </a:spcBef>
            </a:pPr>
            <a:r>
              <a:rPr sz="2050" spc="100" dirty="0">
                <a:solidFill>
                  <a:srgbClr val="D4F6F7"/>
                </a:solidFill>
                <a:latin typeface="宋体"/>
                <a:cs typeface="宋体"/>
              </a:rPr>
              <a:t>通过鲤制您的文本后，在</a:t>
            </a:r>
            <a:endParaRPr sz="2050">
              <a:latin typeface="宋体"/>
              <a:cs typeface="宋体"/>
            </a:endParaRPr>
          </a:p>
        </p:txBody>
      </p:sp>
      <p:sp>
        <p:nvSpPr>
          <p:cNvPr id="19" name="object 19"/>
          <p:cNvSpPr/>
          <p:nvPr/>
        </p:nvSpPr>
        <p:spPr>
          <a:xfrm>
            <a:off x="13514311" y="4322861"/>
            <a:ext cx="2863850" cy="261620"/>
          </a:xfrm>
          <a:custGeom>
            <a:avLst/>
            <a:gdLst/>
            <a:ahLst/>
            <a:cxnLst/>
            <a:rect l="l" t="t" r="r" b="b"/>
            <a:pathLst>
              <a:path w="2863850" h="261620">
                <a:moveTo>
                  <a:pt x="0" y="0"/>
                </a:moveTo>
                <a:lnTo>
                  <a:pt x="2863850" y="0"/>
                </a:lnTo>
                <a:lnTo>
                  <a:pt x="2863850" y="261367"/>
                </a:lnTo>
                <a:lnTo>
                  <a:pt x="0" y="261367"/>
                </a:lnTo>
                <a:lnTo>
                  <a:pt x="0" y="0"/>
                </a:lnTo>
                <a:close/>
              </a:path>
            </a:pathLst>
          </a:custGeom>
          <a:solidFill>
            <a:srgbClr val="66BCB8"/>
          </a:solidFill>
        </p:spPr>
        <p:txBody>
          <a:bodyPr wrap="square" lIns="0" tIns="0" rIns="0" bIns="0" rtlCol="0"/>
          <a:lstStyle/>
          <a:p>
            <a:endParaRPr/>
          </a:p>
        </p:txBody>
      </p:sp>
      <p:sp>
        <p:nvSpPr>
          <p:cNvPr id="20" name="object 20"/>
          <p:cNvSpPr txBox="1"/>
          <p:nvPr/>
        </p:nvSpPr>
        <p:spPr>
          <a:xfrm>
            <a:off x="13501611" y="4286250"/>
            <a:ext cx="3032760" cy="309880"/>
          </a:xfrm>
          <a:prstGeom prst="rect">
            <a:avLst/>
          </a:prstGeom>
        </p:spPr>
        <p:txBody>
          <a:bodyPr vert="horz" wrap="square" lIns="0" tIns="0" rIns="0" bIns="0" rtlCol="0">
            <a:spAutoFit/>
          </a:bodyPr>
          <a:lstStyle/>
          <a:p>
            <a:pPr marL="12700">
              <a:lnSpc>
                <a:spcPts val="2440"/>
              </a:lnSpc>
            </a:pPr>
            <a:r>
              <a:rPr sz="2050" spc="100" dirty="0">
                <a:solidFill>
                  <a:srgbClr val="D4F6F7"/>
                </a:solidFill>
                <a:latin typeface="宋体"/>
                <a:cs typeface="宋体"/>
              </a:rPr>
              <a:t>此框中选择粘贴，并选择</a:t>
            </a:r>
            <a:endParaRPr sz="2050">
              <a:latin typeface="宋体"/>
              <a:cs typeface="宋体"/>
            </a:endParaRPr>
          </a:p>
        </p:txBody>
      </p:sp>
      <p:sp>
        <p:nvSpPr>
          <p:cNvPr id="21" name="object 21"/>
          <p:cNvSpPr txBox="1"/>
          <p:nvPr/>
        </p:nvSpPr>
        <p:spPr>
          <a:xfrm>
            <a:off x="13500696" y="4722018"/>
            <a:ext cx="1524000" cy="255270"/>
          </a:xfrm>
          <a:prstGeom prst="rect">
            <a:avLst/>
          </a:prstGeom>
          <a:solidFill>
            <a:srgbClr val="66BCB8"/>
          </a:solidFill>
        </p:spPr>
        <p:txBody>
          <a:bodyPr vert="horz" wrap="square" lIns="0" tIns="0" rIns="0" bIns="0" rtlCol="0">
            <a:spAutoFit/>
          </a:bodyPr>
          <a:lstStyle/>
          <a:p>
            <a:pPr>
              <a:lnSpc>
                <a:spcPts val="2010"/>
              </a:lnSpc>
            </a:pPr>
            <a:r>
              <a:rPr sz="2000" spc="-80" dirty="0">
                <a:solidFill>
                  <a:srgbClr val="D4F6F7"/>
                </a:solidFill>
                <a:latin typeface="宋体"/>
                <a:cs typeface="宋体"/>
              </a:rPr>
              <a:t>只保留文字。</a:t>
            </a:r>
            <a:endParaRPr sz="2000">
              <a:latin typeface="宋体"/>
              <a:cs typeface="宋体"/>
            </a:endParaRPr>
          </a:p>
        </p:txBody>
      </p:sp>
      <p:sp>
        <p:nvSpPr>
          <p:cNvPr id="22" name="object 22"/>
          <p:cNvSpPr/>
          <p:nvPr/>
        </p:nvSpPr>
        <p:spPr>
          <a:xfrm>
            <a:off x="13513294" y="5262661"/>
            <a:ext cx="2863850" cy="261620"/>
          </a:xfrm>
          <a:custGeom>
            <a:avLst/>
            <a:gdLst/>
            <a:ahLst/>
            <a:cxnLst/>
            <a:rect l="l" t="t" r="r" b="b"/>
            <a:pathLst>
              <a:path w="2863850" h="261620">
                <a:moveTo>
                  <a:pt x="0" y="0"/>
                </a:moveTo>
                <a:lnTo>
                  <a:pt x="2863850" y="0"/>
                </a:lnTo>
                <a:lnTo>
                  <a:pt x="2863850" y="261367"/>
                </a:lnTo>
                <a:lnTo>
                  <a:pt x="0" y="261367"/>
                </a:lnTo>
                <a:lnTo>
                  <a:pt x="0" y="0"/>
                </a:lnTo>
                <a:close/>
              </a:path>
            </a:pathLst>
          </a:custGeom>
          <a:solidFill>
            <a:srgbClr val="66BCB8"/>
          </a:solidFill>
        </p:spPr>
        <p:txBody>
          <a:bodyPr wrap="square" lIns="0" tIns="0" rIns="0" bIns="0" rtlCol="0"/>
          <a:lstStyle/>
          <a:p>
            <a:endParaRPr/>
          </a:p>
        </p:txBody>
      </p:sp>
      <p:sp>
        <p:nvSpPr>
          <p:cNvPr id="23" name="object 23"/>
          <p:cNvSpPr txBox="1"/>
          <p:nvPr/>
        </p:nvSpPr>
        <p:spPr>
          <a:xfrm>
            <a:off x="13500594" y="5226050"/>
            <a:ext cx="3032760" cy="309880"/>
          </a:xfrm>
          <a:prstGeom prst="rect">
            <a:avLst/>
          </a:prstGeom>
        </p:spPr>
        <p:txBody>
          <a:bodyPr vert="horz" wrap="square" lIns="0" tIns="0" rIns="0" bIns="0" rtlCol="0">
            <a:spAutoFit/>
          </a:bodyPr>
          <a:lstStyle/>
          <a:p>
            <a:pPr marL="12700">
              <a:lnSpc>
                <a:spcPts val="2440"/>
              </a:lnSpc>
            </a:pPr>
            <a:r>
              <a:rPr sz="2050" spc="100" dirty="0">
                <a:solidFill>
                  <a:srgbClr val="D4F6F7"/>
                </a:solidFill>
                <a:latin typeface="宋体"/>
                <a:cs typeface="宋体"/>
              </a:rPr>
              <a:t>您的内容打在这里，或者</a:t>
            </a:r>
            <a:endParaRPr sz="2050">
              <a:latin typeface="宋体"/>
              <a:cs typeface="宋体"/>
            </a:endParaRPr>
          </a:p>
        </p:txBody>
      </p:sp>
      <p:sp>
        <p:nvSpPr>
          <p:cNvPr id="24" name="object 24"/>
          <p:cNvSpPr/>
          <p:nvPr/>
        </p:nvSpPr>
        <p:spPr>
          <a:xfrm>
            <a:off x="13515326" y="5643661"/>
            <a:ext cx="2863850" cy="261620"/>
          </a:xfrm>
          <a:custGeom>
            <a:avLst/>
            <a:gdLst/>
            <a:ahLst/>
            <a:cxnLst/>
            <a:rect l="l" t="t" r="r" b="b"/>
            <a:pathLst>
              <a:path w="2863850" h="261620">
                <a:moveTo>
                  <a:pt x="0" y="0"/>
                </a:moveTo>
                <a:lnTo>
                  <a:pt x="2863850" y="0"/>
                </a:lnTo>
                <a:lnTo>
                  <a:pt x="2863850" y="261367"/>
                </a:lnTo>
                <a:lnTo>
                  <a:pt x="0" y="261367"/>
                </a:lnTo>
                <a:lnTo>
                  <a:pt x="0" y="0"/>
                </a:lnTo>
                <a:close/>
              </a:path>
            </a:pathLst>
          </a:custGeom>
          <a:solidFill>
            <a:srgbClr val="66BCB8"/>
          </a:solidFill>
        </p:spPr>
        <p:txBody>
          <a:bodyPr wrap="square" lIns="0" tIns="0" rIns="0" bIns="0" rtlCol="0"/>
          <a:lstStyle/>
          <a:p>
            <a:endParaRPr/>
          </a:p>
        </p:txBody>
      </p:sp>
      <p:sp>
        <p:nvSpPr>
          <p:cNvPr id="25" name="object 25"/>
          <p:cNvSpPr txBox="1"/>
          <p:nvPr/>
        </p:nvSpPr>
        <p:spPr>
          <a:xfrm>
            <a:off x="13502626" y="5607050"/>
            <a:ext cx="3032760" cy="309880"/>
          </a:xfrm>
          <a:prstGeom prst="rect">
            <a:avLst/>
          </a:prstGeom>
        </p:spPr>
        <p:txBody>
          <a:bodyPr vert="horz" wrap="square" lIns="0" tIns="0" rIns="0" bIns="0" rtlCol="0">
            <a:spAutoFit/>
          </a:bodyPr>
          <a:lstStyle/>
          <a:p>
            <a:pPr marL="12700">
              <a:lnSpc>
                <a:spcPts val="2440"/>
              </a:lnSpc>
            </a:pPr>
            <a:r>
              <a:rPr sz="2050" spc="100" dirty="0">
                <a:solidFill>
                  <a:srgbClr val="D4F6F7"/>
                </a:solidFill>
                <a:latin typeface="宋体"/>
                <a:cs typeface="宋体"/>
              </a:rPr>
              <a:t>通过复制您的文本后，在</a:t>
            </a:r>
            <a:endParaRPr sz="2050">
              <a:latin typeface="宋体"/>
              <a:cs typeface="宋体"/>
            </a:endParaRPr>
          </a:p>
        </p:txBody>
      </p:sp>
      <p:sp>
        <p:nvSpPr>
          <p:cNvPr id="26" name="object 26"/>
          <p:cNvSpPr/>
          <p:nvPr/>
        </p:nvSpPr>
        <p:spPr>
          <a:xfrm>
            <a:off x="13514311" y="6024661"/>
            <a:ext cx="2863850" cy="261620"/>
          </a:xfrm>
          <a:custGeom>
            <a:avLst/>
            <a:gdLst/>
            <a:ahLst/>
            <a:cxnLst/>
            <a:rect l="l" t="t" r="r" b="b"/>
            <a:pathLst>
              <a:path w="2863850" h="261620">
                <a:moveTo>
                  <a:pt x="0" y="0"/>
                </a:moveTo>
                <a:lnTo>
                  <a:pt x="2863850" y="0"/>
                </a:lnTo>
                <a:lnTo>
                  <a:pt x="2863850" y="261367"/>
                </a:lnTo>
                <a:lnTo>
                  <a:pt x="0" y="261367"/>
                </a:lnTo>
                <a:lnTo>
                  <a:pt x="0" y="0"/>
                </a:lnTo>
                <a:close/>
              </a:path>
            </a:pathLst>
          </a:custGeom>
          <a:solidFill>
            <a:srgbClr val="66BCB8"/>
          </a:solidFill>
        </p:spPr>
        <p:txBody>
          <a:bodyPr wrap="square" lIns="0" tIns="0" rIns="0" bIns="0" rtlCol="0"/>
          <a:lstStyle/>
          <a:p>
            <a:endParaRPr/>
          </a:p>
        </p:txBody>
      </p:sp>
      <p:sp>
        <p:nvSpPr>
          <p:cNvPr id="27" name="object 27"/>
          <p:cNvSpPr txBox="1"/>
          <p:nvPr/>
        </p:nvSpPr>
        <p:spPr>
          <a:xfrm>
            <a:off x="13501611" y="5988050"/>
            <a:ext cx="3032760" cy="309880"/>
          </a:xfrm>
          <a:prstGeom prst="rect">
            <a:avLst/>
          </a:prstGeom>
        </p:spPr>
        <p:txBody>
          <a:bodyPr vert="horz" wrap="square" lIns="0" tIns="0" rIns="0" bIns="0" rtlCol="0">
            <a:spAutoFit/>
          </a:bodyPr>
          <a:lstStyle/>
          <a:p>
            <a:pPr marL="12700">
              <a:lnSpc>
                <a:spcPts val="2440"/>
              </a:lnSpc>
            </a:pPr>
            <a:r>
              <a:rPr sz="2050" spc="100" dirty="0">
                <a:solidFill>
                  <a:srgbClr val="D4F6F7"/>
                </a:solidFill>
                <a:latin typeface="宋体"/>
                <a:cs typeface="宋体"/>
              </a:rPr>
              <a:t>此框中选择粘贴，并选择</a:t>
            </a:r>
            <a:endParaRPr sz="2050">
              <a:latin typeface="宋体"/>
              <a:cs typeface="宋体"/>
            </a:endParaRPr>
          </a:p>
        </p:txBody>
      </p:sp>
      <p:sp>
        <p:nvSpPr>
          <p:cNvPr id="28" name="object 28"/>
          <p:cNvSpPr txBox="1"/>
          <p:nvPr/>
        </p:nvSpPr>
        <p:spPr>
          <a:xfrm>
            <a:off x="13500696" y="6423818"/>
            <a:ext cx="1524000" cy="255270"/>
          </a:xfrm>
          <a:prstGeom prst="rect">
            <a:avLst/>
          </a:prstGeom>
          <a:solidFill>
            <a:srgbClr val="66BCB8"/>
          </a:solidFill>
        </p:spPr>
        <p:txBody>
          <a:bodyPr vert="horz" wrap="square" lIns="0" tIns="0" rIns="0" bIns="0" rtlCol="0">
            <a:spAutoFit/>
          </a:bodyPr>
          <a:lstStyle/>
          <a:p>
            <a:pPr>
              <a:lnSpc>
                <a:spcPts val="2010"/>
              </a:lnSpc>
            </a:pPr>
            <a:r>
              <a:rPr sz="2000" spc="-80" dirty="0">
                <a:solidFill>
                  <a:srgbClr val="D4F6F7"/>
                </a:solidFill>
                <a:latin typeface="宋体"/>
                <a:cs typeface="宋体"/>
              </a:rPr>
              <a:t>只保留文字。</a:t>
            </a:r>
            <a:endParaRPr sz="2000">
              <a:latin typeface="宋体"/>
              <a:cs typeface="宋体"/>
            </a:endParaRPr>
          </a:p>
        </p:txBody>
      </p:sp>
      <p:sp>
        <p:nvSpPr>
          <p:cNvPr id="29" name="object 29"/>
          <p:cNvSpPr/>
          <p:nvPr/>
        </p:nvSpPr>
        <p:spPr>
          <a:xfrm>
            <a:off x="13513294" y="6799361"/>
            <a:ext cx="2863850" cy="261620"/>
          </a:xfrm>
          <a:custGeom>
            <a:avLst/>
            <a:gdLst/>
            <a:ahLst/>
            <a:cxnLst/>
            <a:rect l="l" t="t" r="r" b="b"/>
            <a:pathLst>
              <a:path w="2863850" h="261620">
                <a:moveTo>
                  <a:pt x="0" y="0"/>
                </a:moveTo>
                <a:lnTo>
                  <a:pt x="2863850" y="0"/>
                </a:lnTo>
                <a:lnTo>
                  <a:pt x="2863850" y="261367"/>
                </a:lnTo>
                <a:lnTo>
                  <a:pt x="0" y="261367"/>
                </a:lnTo>
                <a:lnTo>
                  <a:pt x="0" y="0"/>
                </a:lnTo>
                <a:close/>
              </a:path>
            </a:pathLst>
          </a:custGeom>
          <a:solidFill>
            <a:srgbClr val="66BCB8"/>
          </a:solidFill>
        </p:spPr>
        <p:txBody>
          <a:bodyPr wrap="square" lIns="0" tIns="0" rIns="0" bIns="0" rtlCol="0"/>
          <a:lstStyle/>
          <a:p>
            <a:endParaRPr/>
          </a:p>
        </p:txBody>
      </p:sp>
      <p:sp>
        <p:nvSpPr>
          <p:cNvPr id="30" name="object 30"/>
          <p:cNvSpPr txBox="1"/>
          <p:nvPr/>
        </p:nvSpPr>
        <p:spPr>
          <a:xfrm>
            <a:off x="13500594" y="6762750"/>
            <a:ext cx="3032760" cy="309880"/>
          </a:xfrm>
          <a:prstGeom prst="rect">
            <a:avLst/>
          </a:prstGeom>
        </p:spPr>
        <p:txBody>
          <a:bodyPr vert="horz" wrap="square" lIns="0" tIns="0" rIns="0" bIns="0" rtlCol="0">
            <a:spAutoFit/>
          </a:bodyPr>
          <a:lstStyle/>
          <a:p>
            <a:pPr marL="12700">
              <a:lnSpc>
                <a:spcPts val="2440"/>
              </a:lnSpc>
            </a:pPr>
            <a:r>
              <a:rPr sz="2050" spc="100" dirty="0">
                <a:solidFill>
                  <a:srgbClr val="D4F6F7"/>
                </a:solidFill>
                <a:latin typeface="宋体"/>
                <a:cs typeface="宋体"/>
              </a:rPr>
              <a:t>您的内容打在这里，或者</a:t>
            </a:r>
            <a:endParaRPr sz="2050">
              <a:latin typeface="宋体"/>
              <a:cs typeface="宋体"/>
            </a:endParaRPr>
          </a:p>
        </p:txBody>
      </p:sp>
      <p:sp>
        <p:nvSpPr>
          <p:cNvPr id="31" name="object 31"/>
          <p:cNvSpPr txBox="1"/>
          <p:nvPr/>
        </p:nvSpPr>
        <p:spPr>
          <a:xfrm>
            <a:off x="16929048" y="6978650"/>
            <a:ext cx="44450" cy="66675"/>
          </a:xfrm>
          <a:prstGeom prst="rect">
            <a:avLst/>
          </a:prstGeom>
        </p:spPr>
        <p:txBody>
          <a:bodyPr vert="horz" wrap="square" lIns="0" tIns="0" rIns="0" bIns="0" rtlCol="0">
            <a:spAutoFit/>
          </a:bodyPr>
          <a:lstStyle/>
          <a:p>
            <a:pPr marL="12700">
              <a:lnSpc>
                <a:spcPct val="100000"/>
              </a:lnSpc>
            </a:pPr>
            <a:r>
              <a:rPr sz="350" spc="-45" dirty="0">
                <a:latin typeface="Arial"/>
                <a:cs typeface="Arial"/>
              </a:rPr>
              <a:t>1</a:t>
            </a:r>
            <a:endParaRPr sz="350">
              <a:latin typeface="Arial"/>
              <a:cs typeface="Arial"/>
            </a:endParaRPr>
          </a:p>
        </p:txBody>
      </p:sp>
      <p:sp>
        <p:nvSpPr>
          <p:cNvPr id="32" name="object 32"/>
          <p:cNvSpPr/>
          <p:nvPr/>
        </p:nvSpPr>
        <p:spPr>
          <a:xfrm>
            <a:off x="13515326" y="7180361"/>
            <a:ext cx="2863850" cy="261620"/>
          </a:xfrm>
          <a:custGeom>
            <a:avLst/>
            <a:gdLst/>
            <a:ahLst/>
            <a:cxnLst/>
            <a:rect l="l" t="t" r="r" b="b"/>
            <a:pathLst>
              <a:path w="2863850" h="261620">
                <a:moveTo>
                  <a:pt x="0" y="0"/>
                </a:moveTo>
                <a:lnTo>
                  <a:pt x="2863850" y="0"/>
                </a:lnTo>
                <a:lnTo>
                  <a:pt x="2863850" y="261367"/>
                </a:lnTo>
                <a:lnTo>
                  <a:pt x="0" y="261367"/>
                </a:lnTo>
                <a:lnTo>
                  <a:pt x="0" y="0"/>
                </a:lnTo>
                <a:close/>
              </a:path>
            </a:pathLst>
          </a:custGeom>
          <a:solidFill>
            <a:srgbClr val="66BCB8"/>
          </a:solidFill>
        </p:spPr>
        <p:txBody>
          <a:bodyPr wrap="square" lIns="0" tIns="0" rIns="0" bIns="0" rtlCol="0"/>
          <a:lstStyle/>
          <a:p>
            <a:endParaRPr/>
          </a:p>
        </p:txBody>
      </p:sp>
      <p:sp>
        <p:nvSpPr>
          <p:cNvPr id="33" name="object 33"/>
          <p:cNvSpPr/>
          <p:nvPr/>
        </p:nvSpPr>
        <p:spPr>
          <a:xfrm>
            <a:off x="13514311" y="7561361"/>
            <a:ext cx="2863850" cy="261620"/>
          </a:xfrm>
          <a:custGeom>
            <a:avLst/>
            <a:gdLst/>
            <a:ahLst/>
            <a:cxnLst/>
            <a:rect l="l" t="t" r="r" b="b"/>
            <a:pathLst>
              <a:path w="2863850" h="261620">
                <a:moveTo>
                  <a:pt x="0" y="0"/>
                </a:moveTo>
                <a:lnTo>
                  <a:pt x="2863850" y="0"/>
                </a:lnTo>
                <a:lnTo>
                  <a:pt x="2863850" y="261367"/>
                </a:lnTo>
                <a:lnTo>
                  <a:pt x="0" y="261367"/>
                </a:lnTo>
                <a:lnTo>
                  <a:pt x="0" y="0"/>
                </a:lnTo>
                <a:close/>
              </a:path>
            </a:pathLst>
          </a:custGeom>
          <a:solidFill>
            <a:srgbClr val="66BCB8"/>
          </a:solidFill>
        </p:spPr>
        <p:txBody>
          <a:bodyPr wrap="square" lIns="0" tIns="0" rIns="0" bIns="0" rtlCol="0"/>
          <a:lstStyle/>
          <a:p>
            <a:endParaRPr/>
          </a:p>
        </p:txBody>
      </p:sp>
      <p:sp>
        <p:nvSpPr>
          <p:cNvPr id="34" name="object 34"/>
          <p:cNvSpPr txBox="1"/>
          <p:nvPr/>
        </p:nvSpPr>
        <p:spPr>
          <a:xfrm>
            <a:off x="13501611" y="7143750"/>
            <a:ext cx="3034030" cy="690880"/>
          </a:xfrm>
          <a:prstGeom prst="rect">
            <a:avLst/>
          </a:prstGeom>
        </p:spPr>
        <p:txBody>
          <a:bodyPr vert="horz" wrap="square" lIns="0" tIns="0" rIns="0" bIns="0" rtlCol="0">
            <a:spAutoFit/>
          </a:bodyPr>
          <a:lstStyle/>
          <a:p>
            <a:pPr marL="12700" indent="635">
              <a:lnSpc>
                <a:spcPct val="100000"/>
              </a:lnSpc>
            </a:pPr>
            <a:r>
              <a:rPr sz="2050" spc="100" dirty="0">
                <a:solidFill>
                  <a:srgbClr val="D4F6F7"/>
                </a:solidFill>
                <a:latin typeface="宋体"/>
                <a:cs typeface="宋体"/>
              </a:rPr>
              <a:t>通过鲤制您的文本后，在</a:t>
            </a:r>
            <a:endParaRPr sz="2050">
              <a:latin typeface="宋体"/>
              <a:cs typeface="宋体"/>
            </a:endParaRPr>
          </a:p>
          <a:p>
            <a:pPr marL="12700">
              <a:lnSpc>
                <a:spcPts val="2440"/>
              </a:lnSpc>
              <a:spcBef>
                <a:spcPts val="540"/>
              </a:spcBef>
            </a:pPr>
            <a:r>
              <a:rPr sz="2050" spc="100" dirty="0">
                <a:solidFill>
                  <a:srgbClr val="D4F6F7"/>
                </a:solidFill>
                <a:latin typeface="宋体"/>
                <a:cs typeface="宋体"/>
              </a:rPr>
              <a:t>此框中选择粘贴，并选择</a:t>
            </a:r>
            <a:endParaRPr sz="2050">
              <a:latin typeface="宋体"/>
              <a:cs typeface="宋体"/>
            </a:endParaRPr>
          </a:p>
        </p:txBody>
      </p:sp>
      <p:sp>
        <p:nvSpPr>
          <p:cNvPr id="35" name="object 35"/>
          <p:cNvSpPr txBox="1"/>
          <p:nvPr/>
        </p:nvSpPr>
        <p:spPr>
          <a:xfrm>
            <a:off x="13500696" y="7947818"/>
            <a:ext cx="1524000" cy="255270"/>
          </a:xfrm>
          <a:prstGeom prst="rect">
            <a:avLst/>
          </a:prstGeom>
          <a:solidFill>
            <a:srgbClr val="66BCB8"/>
          </a:solidFill>
        </p:spPr>
        <p:txBody>
          <a:bodyPr vert="horz" wrap="square" lIns="0" tIns="0" rIns="0" bIns="0" rtlCol="0">
            <a:spAutoFit/>
          </a:bodyPr>
          <a:lstStyle/>
          <a:p>
            <a:pPr>
              <a:lnSpc>
                <a:spcPts val="2010"/>
              </a:lnSpc>
            </a:pPr>
            <a:r>
              <a:rPr sz="2000" spc="-80" dirty="0">
                <a:solidFill>
                  <a:srgbClr val="D4F6F7"/>
                </a:solidFill>
                <a:latin typeface="宋体"/>
                <a:cs typeface="宋体"/>
              </a:rPr>
              <a:t>只保留文字。</a:t>
            </a:r>
            <a:endParaRPr sz="2000">
              <a:latin typeface="宋体"/>
              <a:cs typeface="宋体"/>
            </a:endParaRPr>
          </a:p>
        </p:txBody>
      </p:sp>
      <p:sp>
        <p:nvSpPr>
          <p:cNvPr id="36" name="object 36"/>
          <p:cNvSpPr txBox="1"/>
          <p:nvPr/>
        </p:nvSpPr>
        <p:spPr>
          <a:xfrm>
            <a:off x="5919440" y="8534499"/>
            <a:ext cx="1536700" cy="771525"/>
          </a:xfrm>
          <a:prstGeom prst="rect">
            <a:avLst/>
          </a:prstGeom>
          <a:solidFill>
            <a:srgbClr val="E1E2E2"/>
          </a:solidFill>
        </p:spPr>
        <p:txBody>
          <a:bodyPr vert="horz" wrap="square" lIns="0" tIns="0" rIns="0" bIns="0" rtlCol="0">
            <a:spAutoFit/>
          </a:bodyPr>
          <a:lstStyle/>
          <a:p>
            <a:pPr>
              <a:lnSpc>
                <a:spcPts val="6075"/>
              </a:lnSpc>
            </a:pPr>
            <a:r>
              <a:rPr sz="6050" spc="-2845" dirty="0">
                <a:solidFill>
                  <a:srgbClr val="A1A3A3"/>
                </a:solidFill>
                <a:latin typeface="宋体"/>
                <a:cs typeface="宋体"/>
              </a:rPr>
              <a:t>．，</a:t>
            </a:r>
            <a:endParaRPr sz="6050">
              <a:latin typeface="宋体"/>
              <a:cs typeface="宋体"/>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676400" y="1727200"/>
            <a:ext cx="12471400" cy="65532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3436600" y="4165600"/>
            <a:ext cx="2032000" cy="22098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0" y="7823200"/>
            <a:ext cx="16713200" cy="243840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17678400" y="9702800"/>
            <a:ext cx="584200" cy="558800"/>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14236700" y="3632200"/>
            <a:ext cx="0" cy="88900"/>
          </a:xfrm>
          <a:custGeom>
            <a:avLst/>
            <a:gdLst/>
            <a:ahLst/>
            <a:cxnLst/>
            <a:rect l="l" t="t" r="r" b="b"/>
            <a:pathLst>
              <a:path h="88900">
                <a:moveTo>
                  <a:pt x="0" y="88900"/>
                </a:moveTo>
                <a:lnTo>
                  <a:pt x="0" y="0"/>
                </a:lnTo>
              </a:path>
            </a:pathLst>
          </a:custGeom>
          <a:ln w="25400">
            <a:solidFill>
              <a:srgbClr val="F4C360"/>
            </a:solidFill>
          </a:ln>
        </p:spPr>
        <p:txBody>
          <a:bodyPr wrap="square" lIns="0" tIns="0" rIns="0" bIns="0" rtlCol="0"/>
          <a:lstStyle/>
          <a:p>
            <a:endParaRPr/>
          </a:p>
        </p:txBody>
      </p:sp>
      <p:sp>
        <p:nvSpPr>
          <p:cNvPr id="7" name="object 7"/>
          <p:cNvSpPr/>
          <p:nvPr/>
        </p:nvSpPr>
        <p:spPr>
          <a:xfrm>
            <a:off x="16624300" y="9759950"/>
            <a:ext cx="1079500" cy="0"/>
          </a:xfrm>
          <a:custGeom>
            <a:avLst/>
            <a:gdLst/>
            <a:ahLst/>
            <a:cxnLst/>
            <a:rect l="l" t="t" r="r" b="b"/>
            <a:pathLst>
              <a:path w="1079500">
                <a:moveTo>
                  <a:pt x="0" y="0"/>
                </a:moveTo>
                <a:lnTo>
                  <a:pt x="1079500" y="0"/>
                </a:lnTo>
              </a:path>
            </a:pathLst>
          </a:custGeom>
          <a:ln w="63500">
            <a:solidFill>
              <a:srgbClr val="489CEF"/>
            </a:solidFill>
          </a:ln>
        </p:spPr>
        <p:txBody>
          <a:bodyPr wrap="square" lIns="0" tIns="0" rIns="0" bIns="0" rtlCol="0"/>
          <a:lstStyle/>
          <a:p>
            <a:endParaRPr/>
          </a:p>
        </p:txBody>
      </p:sp>
      <p:sp>
        <p:nvSpPr>
          <p:cNvPr id="8" name="object 8"/>
          <p:cNvSpPr/>
          <p:nvPr/>
        </p:nvSpPr>
        <p:spPr>
          <a:xfrm>
            <a:off x="524845" y="1396255"/>
            <a:ext cx="0" cy="169545"/>
          </a:xfrm>
          <a:custGeom>
            <a:avLst/>
            <a:gdLst/>
            <a:ahLst/>
            <a:cxnLst/>
            <a:rect l="l" t="t" r="r" b="b"/>
            <a:pathLst>
              <a:path h="169544">
                <a:moveTo>
                  <a:pt x="0" y="0"/>
                </a:moveTo>
                <a:lnTo>
                  <a:pt x="0" y="168981"/>
                </a:lnTo>
              </a:path>
            </a:pathLst>
          </a:custGeom>
          <a:ln w="35179">
            <a:solidFill>
              <a:srgbClr val="F96D5B"/>
            </a:solidFill>
          </a:ln>
        </p:spPr>
        <p:txBody>
          <a:bodyPr wrap="square" lIns="0" tIns="0" rIns="0" bIns="0" rtlCol="0"/>
          <a:lstStyle/>
          <a:p>
            <a:endParaRPr/>
          </a:p>
        </p:txBody>
      </p:sp>
      <p:sp>
        <p:nvSpPr>
          <p:cNvPr id="9" name="object 9"/>
          <p:cNvSpPr txBox="1">
            <a:spLocks noGrp="1"/>
          </p:cNvSpPr>
          <p:nvPr>
            <p:ph type="title"/>
          </p:nvPr>
        </p:nvSpPr>
        <p:spPr>
          <a:xfrm>
            <a:off x="1728191" y="749300"/>
            <a:ext cx="3212465" cy="607060"/>
          </a:xfrm>
          <a:prstGeom prst="rect">
            <a:avLst/>
          </a:prstGeom>
        </p:spPr>
        <p:txBody>
          <a:bodyPr vert="horz" wrap="square" lIns="0" tIns="0" rIns="0" bIns="0" rtlCol="0">
            <a:spAutoFit/>
          </a:bodyPr>
          <a:lstStyle/>
          <a:p>
            <a:pPr marL="12700">
              <a:lnSpc>
                <a:spcPts val="4775"/>
              </a:lnSpc>
            </a:pPr>
            <a:r>
              <a:rPr sz="4100" spc="80" dirty="0">
                <a:solidFill>
                  <a:srgbClr val="898C8C"/>
                </a:solidFill>
              </a:rPr>
              <a:t>添加标题内容</a:t>
            </a:r>
            <a:endParaRPr sz="4100"/>
          </a:p>
        </p:txBody>
      </p:sp>
      <p:sp>
        <p:nvSpPr>
          <p:cNvPr id="10" name="object 10"/>
          <p:cNvSpPr txBox="1"/>
          <p:nvPr/>
        </p:nvSpPr>
        <p:spPr>
          <a:xfrm>
            <a:off x="12462438" y="1955800"/>
            <a:ext cx="3108960" cy="1255395"/>
          </a:xfrm>
          <a:prstGeom prst="rect">
            <a:avLst/>
          </a:prstGeom>
        </p:spPr>
        <p:txBody>
          <a:bodyPr vert="horz" wrap="square" lIns="0" tIns="0" rIns="0" bIns="0" rtlCol="0">
            <a:spAutoFit/>
          </a:bodyPr>
          <a:lstStyle/>
          <a:p>
            <a:pPr marL="22225" indent="-10160">
              <a:lnSpc>
                <a:spcPct val="100000"/>
              </a:lnSpc>
            </a:pPr>
            <a:r>
              <a:rPr sz="2000" spc="200" dirty="0">
                <a:solidFill>
                  <a:srgbClr val="898C8C"/>
                </a:solidFill>
                <a:latin typeface="宋体"/>
                <a:cs typeface="宋体"/>
              </a:rPr>
              <a:t>点击此处输入本栏的具体</a:t>
            </a:r>
            <a:endParaRPr sz="2000">
              <a:latin typeface="宋体"/>
              <a:cs typeface="宋体"/>
            </a:endParaRPr>
          </a:p>
          <a:p>
            <a:pPr marL="20955" marR="5080" indent="635">
              <a:lnSpc>
                <a:spcPts val="3800"/>
              </a:lnSpc>
              <a:spcBef>
                <a:spcPts val="260"/>
              </a:spcBef>
            </a:pPr>
            <a:r>
              <a:rPr sz="2000" spc="190" dirty="0">
                <a:solidFill>
                  <a:srgbClr val="898C8C"/>
                </a:solidFill>
                <a:latin typeface="宋体"/>
                <a:cs typeface="宋体"/>
              </a:rPr>
              <a:t>文字，请根据您的具体内 </a:t>
            </a:r>
            <a:r>
              <a:rPr sz="2000" spc="-120" dirty="0">
                <a:solidFill>
                  <a:srgbClr val="898C8C"/>
                </a:solidFill>
                <a:latin typeface="宋体"/>
                <a:cs typeface="宋体"/>
              </a:rPr>
              <a:t>容酌清修改。</a:t>
            </a:r>
            <a:endParaRPr sz="2000">
              <a:latin typeface="宋体"/>
              <a:cs typeface="宋体"/>
            </a:endParaRPr>
          </a:p>
        </p:txBody>
      </p:sp>
      <p:sp>
        <p:nvSpPr>
          <p:cNvPr id="11" name="object 11"/>
          <p:cNvSpPr txBox="1"/>
          <p:nvPr/>
        </p:nvSpPr>
        <p:spPr>
          <a:xfrm>
            <a:off x="4436038" y="4089400"/>
            <a:ext cx="3108960" cy="1255395"/>
          </a:xfrm>
          <a:prstGeom prst="rect">
            <a:avLst/>
          </a:prstGeom>
        </p:spPr>
        <p:txBody>
          <a:bodyPr vert="horz" wrap="square" lIns="0" tIns="0" rIns="0" bIns="0" rtlCol="0">
            <a:spAutoFit/>
          </a:bodyPr>
          <a:lstStyle/>
          <a:p>
            <a:pPr marL="22225" indent="-10160">
              <a:lnSpc>
                <a:spcPct val="100000"/>
              </a:lnSpc>
            </a:pPr>
            <a:r>
              <a:rPr sz="2000" spc="200" dirty="0">
                <a:solidFill>
                  <a:srgbClr val="898C8C"/>
                </a:solidFill>
                <a:latin typeface="宋体"/>
                <a:cs typeface="宋体"/>
              </a:rPr>
              <a:t>点击此处输入本栏的具体</a:t>
            </a:r>
            <a:endParaRPr sz="2000">
              <a:latin typeface="宋体"/>
              <a:cs typeface="宋体"/>
            </a:endParaRPr>
          </a:p>
          <a:p>
            <a:pPr marL="20955" marR="5080" indent="635">
              <a:lnSpc>
                <a:spcPts val="3800"/>
              </a:lnSpc>
              <a:spcBef>
                <a:spcPts val="260"/>
              </a:spcBef>
            </a:pPr>
            <a:r>
              <a:rPr sz="2000" spc="190" dirty="0">
                <a:solidFill>
                  <a:srgbClr val="898C8C"/>
                </a:solidFill>
                <a:latin typeface="宋体"/>
                <a:cs typeface="宋体"/>
              </a:rPr>
              <a:t>文字，请根据您的具体内 </a:t>
            </a:r>
            <a:r>
              <a:rPr sz="2000" spc="-100" dirty="0">
                <a:solidFill>
                  <a:srgbClr val="898C8C"/>
                </a:solidFill>
                <a:latin typeface="宋体"/>
                <a:cs typeface="宋体"/>
              </a:rPr>
              <a:t>容酌情修改。</a:t>
            </a:r>
            <a:endParaRPr sz="2000">
              <a:latin typeface="宋体"/>
              <a:cs typeface="宋体"/>
            </a:endParaRPr>
          </a:p>
        </p:txBody>
      </p:sp>
      <p:sp>
        <p:nvSpPr>
          <p:cNvPr id="12" name="object 12"/>
          <p:cNvSpPr txBox="1"/>
          <p:nvPr/>
        </p:nvSpPr>
        <p:spPr>
          <a:xfrm>
            <a:off x="9132093" y="5168900"/>
            <a:ext cx="3101975" cy="772795"/>
          </a:xfrm>
          <a:prstGeom prst="rect">
            <a:avLst/>
          </a:prstGeom>
        </p:spPr>
        <p:txBody>
          <a:bodyPr vert="horz" wrap="square" lIns="0" tIns="0" rIns="0" bIns="0" rtlCol="0">
            <a:spAutoFit/>
          </a:bodyPr>
          <a:lstStyle/>
          <a:p>
            <a:pPr marL="12700" indent="2540">
              <a:lnSpc>
                <a:spcPct val="100000"/>
              </a:lnSpc>
            </a:pPr>
            <a:r>
              <a:rPr sz="2000" spc="200" dirty="0">
                <a:solidFill>
                  <a:srgbClr val="898C8C"/>
                </a:solidFill>
                <a:latin typeface="宋体"/>
                <a:cs typeface="宋体"/>
              </a:rPr>
              <a:t>点击此处输入本栏的具体</a:t>
            </a:r>
            <a:endParaRPr sz="2000">
              <a:latin typeface="宋体"/>
              <a:cs typeface="宋体"/>
            </a:endParaRPr>
          </a:p>
          <a:p>
            <a:pPr marL="12700">
              <a:lnSpc>
                <a:spcPts val="2380"/>
              </a:lnSpc>
              <a:spcBef>
                <a:spcPts val="1300"/>
              </a:spcBef>
            </a:pPr>
            <a:r>
              <a:rPr sz="2000" spc="200" dirty="0">
                <a:solidFill>
                  <a:srgbClr val="898C8C"/>
                </a:solidFill>
                <a:latin typeface="宋体"/>
                <a:cs typeface="宋体"/>
              </a:rPr>
              <a:t>文字，请根据您的具体内</a:t>
            </a:r>
            <a:endParaRPr sz="2000">
              <a:latin typeface="宋体"/>
              <a:cs typeface="宋体"/>
            </a:endParaRPr>
          </a:p>
        </p:txBody>
      </p:sp>
      <p:sp>
        <p:nvSpPr>
          <p:cNvPr id="13" name="object 13"/>
          <p:cNvSpPr txBox="1"/>
          <p:nvPr/>
        </p:nvSpPr>
        <p:spPr>
          <a:xfrm>
            <a:off x="9143801" y="6121400"/>
            <a:ext cx="1473200" cy="302895"/>
          </a:xfrm>
          <a:prstGeom prst="rect">
            <a:avLst/>
          </a:prstGeom>
        </p:spPr>
        <p:txBody>
          <a:bodyPr vert="horz" wrap="square" lIns="0" tIns="0" rIns="0" bIns="0" rtlCol="0">
            <a:spAutoFit/>
          </a:bodyPr>
          <a:lstStyle/>
          <a:p>
            <a:pPr marL="12700">
              <a:lnSpc>
                <a:spcPts val="2380"/>
              </a:lnSpc>
            </a:pPr>
            <a:r>
              <a:rPr sz="2000" spc="-100" dirty="0">
                <a:solidFill>
                  <a:srgbClr val="898C8C"/>
                </a:solidFill>
                <a:latin typeface="宋体"/>
                <a:cs typeface="宋体"/>
              </a:rPr>
              <a:t>容酌情修改。</a:t>
            </a:r>
            <a:endParaRPr sz="2000">
              <a:latin typeface="宋体"/>
              <a:cs typeface="宋体"/>
            </a:endParaRPr>
          </a:p>
        </p:txBody>
      </p:sp>
      <p:sp>
        <p:nvSpPr>
          <p:cNvPr id="14" name="object 14"/>
          <p:cNvSpPr txBox="1"/>
          <p:nvPr/>
        </p:nvSpPr>
        <p:spPr>
          <a:xfrm>
            <a:off x="3115238" y="7962900"/>
            <a:ext cx="2969260" cy="1255395"/>
          </a:xfrm>
          <a:prstGeom prst="rect">
            <a:avLst/>
          </a:prstGeom>
        </p:spPr>
        <p:txBody>
          <a:bodyPr vert="horz" wrap="square" lIns="0" tIns="0" rIns="0" bIns="0" rtlCol="0">
            <a:spAutoFit/>
          </a:bodyPr>
          <a:lstStyle/>
          <a:p>
            <a:pPr marL="22225" indent="-10160">
              <a:lnSpc>
                <a:spcPct val="100000"/>
              </a:lnSpc>
            </a:pPr>
            <a:r>
              <a:rPr sz="2000" spc="100" dirty="0">
                <a:solidFill>
                  <a:srgbClr val="898C8C"/>
                </a:solidFill>
                <a:latin typeface="宋体"/>
                <a:cs typeface="宋体"/>
              </a:rPr>
              <a:t>点击此处输入本栏的具体</a:t>
            </a:r>
            <a:endParaRPr sz="2000">
              <a:latin typeface="宋体"/>
              <a:cs typeface="宋体"/>
            </a:endParaRPr>
          </a:p>
          <a:p>
            <a:pPr marL="20955" marR="5080" indent="635">
              <a:lnSpc>
                <a:spcPct val="154200"/>
              </a:lnSpc>
              <a:spcBef>
                <a:spcPts val="100"/>
              </a:spcBef>
            </a:pPr>
            <a:r>
              <a:rPr sz="2000" spc="95" dirty="0">
                <a:solidFill>
                  <a:srgbClr val="898C8C"/>
                </a:solidFill>
                <a:latin typeface="宋体"/>
                <a:cs typeface="宋体"/>
              </a:rPr>
              <a:t>文字，请根据您的具体内 </a:t>
            </a:r>
            <a:r>
              <a:rPr sz="2000" spc="-100" dirty="0">
                <a:solidFill>
                  <a:srgbClr val="898C8C"/>
                </a:solidFill>
                <a:latin typeface="宋体"/>
                <a:cs typeface="宋体"/>
              </a:rPr>
              <a:t>容酌情修改。</a:t>
            </a:r>
            <a:endParaRPr sz="2000">
              <a:latin typeface="宋体"/>
              <a:cs typeface="宋体"/>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35000" y="558800"/>
            <a:ext cx="762000" cy="9652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193800" y="2667000"/>
            <a:ext cx="8483600" cy="39116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1193800" y="6604000"/>
            <a:ext cx="8483600" cy="154940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10007600" y="5740400"/>
            <a:ext cx="965200" cy="482600"/>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0" y="9677400"/>
            <a:ext cx="18262600" cy="584200"/>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10210800" y="4965700"/>
            <a:ext cx="990600" cy="0"/>
          </a:xfrm>
          <a:custGeom>
            <a:avLst/>
            <a:gdLst/>
            <a:ahLst/>
            <a:cxnLst/>
            <a:rect l="l" t="t" r="r" b="b"/>
            <a:pathLst>
              <a:path w="990600">
                <a:moveTo>
                  <a:pt x="0" y="0"/>
                </a:moveTo>
                <a:lnTo>
                  <a:pt x="990600" y="0"/>
                </a:lnTo>
              </a:path>
            </a:pathLst>
          </a:custGeom>
          <a:ln w="25400">
            <a:solidFill>
              <a:srgbClr val="F7C35B"/>
            </a:solidFill>
          </a:ln>
        </p:spPr>
        <p:txBody>
          <a:bodyPr wrap="square" lIns="0" tIns="0" rIns="0" bIns="0" rtlCol="0"/>
          <a:lstStyle/>
          <a:p>
            <a:endParaRPr/>
          </a:p>
        </p:txBody>
      </p:sp>
      <p:sp>
        <p:nvSpPr>
          <p:cNvPr id="8" name="object 8"/>
          <p:cNvSpPr txBox="1">
            <a:spLocks noGrp="1"/>
          </p:cNvSpPr>
          <p:nvPr>
            <p:ph type="title"/>
          </p:nvPr>
        </p:nvSpPr>
        <p:spPr>
          <a:xfrm>
            <a:off x="1728191" y="749300"/>
            <a:ext cx="3212465" cy="607060"/>
          </a:xfrm>
          <a:prstGeom prst="rect">
            <a:avLst/>
          </a:prstGeom>
        </p:spPr>
        <p:txBody>
          <a:bodyPr vert="horz" wrap="square" lIns="0" tIns="0" rIns="0" bIns="0" rtlCol="0">
            <a:spAutoFit/>
          </a:bodyPr>
          <a:lstStyle/>
          <a:p>
            <a:pPr marL="12700">
              <a:lnSpc>
                <a:spcPts val="4775"/>
              </a:lnSpc>
            </a:pPr>
            <a:r>
              <a:rPr sz="4100" spc="80" dirty="0">
                <a:solidFill>
                  <a:srgbClr val="8C8C8C"/>
                </a:solidFill>
              </a:rPr>
              <a:t>添加标题内容</a:t>
            </a:r>
            <a:endParaRPr sz="4100"/>
          </a:p>
        </p:txBody>
      </p:sp>
      <p:sp>
        <p:nvSpPr>
          <p:cNvPr id="9" name="object 9"/>
          <p:cNvSpPr txBox="1"/>
          <p:nvPr/>
        </p:nvSpPr>
        <p:spPr>
          <a:xfrm>
            <a:off x="1575890" y="4850408"/>
            <a:ext cx="457200" cy="446405"/>
          </a:xfrm>
          <a:prstGeom prst="rect">
            <a:avLst/>
          </a:prstGeom>
          <a:solidFill>
            <a:srgbClr val="EBEBEB"/>
          </a:solidFill>
        </p:spPr>
        <p:txBody>
          <a:bodyPr vert="horz" wrap="square" lIns="0" tIns="0" rIns="0" bIns="0" rtlCol="0">
            <a:spAutoFit/>
          </a:bodyPr>
          <a:lstStyle/>
          <a:p>
            <a:pPr>
              <a:lnSpc>
                <a:spcPts val="3515"/>
              </a:lnSpc>
            </a:pPr>
            <a:r>
              <a:rPr sz="3500" spc="70" dirty="0">
                <a:solidFill>
                  <a:srgbClr val="B3BFB3"/>
                </a:solidFill>
                <a:latin typeface="宋体"/>
                <a:cs typeface="宋体"/>
              </a:rPr>
              <a:t>二</a:t>
            </a:r>
            <a:endParaRPr sz="3500">
              <a:latin typeface="宋体"/>
              <a:cs typeface="宋体"/>
            </a:endParaRPr>
          </a:p>
        </p:txBody>
      </p:sp>
      <p:sp>
        <p:nvSpPr>
          <p:cNvPr id="10" name="object 10"/>
          <p:cNvSpPr txBox="1"/>
          <p:nvPr/>
        </p:nvSpPr>
        <p:spPr>
          <a:xfrm>
            <a:off x="7547112" y="6008141"/>
            <a:ext cx="461645" cy="1393825"/>
          </a:xfrm>
          <a:prstGeom prst="rect">
            <a:avLst/>
          </a:prstGeom>
        </p:spPr>
        <p:txBody>
          <a:bodyPr vert="eaVert" wrap="square" lIns="0" tIns="0" rIns="0" bIns="0" rtlCol="0">
            <a:spAutoFit/>
          </a:bodyPr>
          <a:lstStyle/>
          <a:p>
            <a:pPr marL="12700">
              <a:lnSpc>
                <a:spcPct val="50000"/>
              </a:lnSpc>
            </a:pPr>
            <a:r>
              <a:rPr sz="5400" spc="-2155" dirty="0">
                <a:solidFill>
                  <a:srgbClr val="010101"/>
                </a:solidFill>
                <a:latin typeface="宋体"/>
                <a:cs typeface="宋体"/>
              </a:rPr>
              <a:t>q</a:t>
            </a:r>
            <a:r>
              <a:rPr sz="8100" spc="-4920" baseline="1028" dirty="0">
                <a:solidFill>
                  <a:srgbClr val="010101"/>
                </a:solidFill>
                <a:latin typeface="宋体"/>
                <a:cs typeface="宋体"/>
              </a:rPr>
              <a:t>9</a:t>
            </a:r>
            <a:r>
              <a:rPr sz="8100" baseline="7716" dirty="0">
                <a:solidFill>
                  <a:srgbClr val="010101"/>
                </a:solidFill>
                <a:latin typeface="宋体"/>
                <a:cs typeface="宋体"/>
              </a:rPr>
              <a:t>.</a:t>
            </a:r>
            <a:endParaRPr sz="8100" baseline="7716">
              <a:latin typeface="宋体"/>
              <a:cs typeface="宋体"/>
            </a:endParaRPr>
          </a:p>
        </p:txBody>
      </p:sp>
      <p:sp>
        <p:nvSpPr>
          <p:cNvPr id="11" name="object 11"/>
          <p:cNvSpPr txBox="1"/>
          <p:nvPr/>
        </p:nvSpPr>
        <p:spPr>
          <a:xfrm>
            <a:off x="12265440" y="1993900"/>
            <a:ext cx="3970654" cy="1503680"/>
          </a:xfrm>
          <a:prstGeom prst="rect">
            <a:avLst/>
          </a:prstGeom>
        </p:spPr>
        <p:txBody>
          <a:bodyPr vert="horz" wrap="square" lIns="0" tIns="0" rIns="0" bIns="0" rtlCol="0">
            <a:spAutoFit/>
          </a:bodyPr>
          <a:lstStyle/>
          <a:p>
            <a:pPr marL="12700" algn="just">
              <a:lnSpc>
                <a:spcPct val="100000"/>
              </a:lnSpc>
            </a:pPr>
            <a:r>
              <a:rPr sz="2600" spc="-210" dirty="0">
                <a:solidFill>
                  <a:srgbClr val="8CBC67"/>
                </a:solidFill>
                <a:latin typeface="宋体"/>
                <a:cs typeface="宋体"/>
              </a:rPr>
              <a:t>点击添加标题</a:t>
            </a:r>
            <a:endParaRPr sz="2600">
              <a:latin typeface="宋体"/>
              <a:cs typeface="宋体"/>
            </a:endParaRPr>
          </a:p>
          <a:p>
            <a:pPr marL="30480" marR="5080" algn="just">
              <a:lnSpc>
                <a:spcPct val="137300"/>
              </a:lnSpc>
              <a:spcBef>
                <a:spcPts val="320"/>
              </a:spcBef>
            </a:pPr>
            <a:r>
              <a:rPr sz="1700" spc="114" dirty="0">
                <a:solidFill>
                  <a:srgbClr val="8C8C8C"/>
                </a:solidFill>
                <a:latin typeface="宋体"/>
                <a:cs typeface="宋体"/>
              </a:rPr>
              <a:t>您的内容打在这里，或者通过要制您的 文本后，在此框中选择粘贴，并选择只 </a:t>
            </a:r>
            <a:r>
              <a:rPr sz="1700" spc="50" dirty="0">
                <a:solidFill>
                  <a:srgbClr val="8C8C8C"/>
                </a:solidFill>
                <a:latin typeface="宋体"/>
                <a:cs typeface="宋体"/>
              </a:rPr>
              <a:t>保留文字。您的内容打在这里。</a:t>
            </a:r>
            <a:endParaRPr sz="1700">
              <a:latin typeface="宋体"/>
              <a:cs typeface="宋体"/>
            </a:endParaRPr>
          </a:p>
        </p:txBody>
      </p:sp>
      <p:sp>
        <p:nvSpPr>
          <p:cNvPr id="12" name="object 12"/>
          <p:cNvSpPr txBox="1"/>
          <p:nvPr/>
        </p:nvSpPr>
        <p:spPr>
          <a:xfrm>
            <a:off x="12265440" y="3810000"/>
            <a:ext cx="3970654" cy="1516380"/>
          </a:xfrm>
          <a:prstGeom prst="rect">
            <a:avLst/>
          </a:prstGeom>
        </p:spPr>
        <p:txBody>
          <a:bodyPr vert="horz" wrap="square" lIns="0" tIns="0" rIns="0" bIns="0" rtlCol="0">
            <a:spAutoFit/>
          </a:bodyPr>
          <a:lstStyle/>
          <a:p>
            <a:pPr marL="12700" algn="just">
              <a:lnSpc>
                <a:spcPct val="100000"/>
              </a:lnSpc>
            </a:pPr>
            <a:r>
              <a:rPr sz="2600" spc="-210" dirty="0">
                <a:solidFill>
                  <a:srgbClr val="67BCB6"/>
                </a:solidFill>
                <a:latin typeface="宋体"/>
                <a:cs typeface="宋体"/>
              </a:rPr>
              <a:t>点击添加标题</a:t>
            </a:r>
            <a:endParaRPr sz="2600">
              <a:latin typeface="宋体"/>
              <a:cs typeface="宋体"/>
            </a:endParaRPr>
          </a:p>
          <a:p>
            <a:pPr marL="30480" marR="5080" algn="just">
              <a:lnSpc>
                <a:spcPct val="139700"/>
              </a:lnSpc>
              <a:spcBef>
                <a:spcPts val="270"/>
              </a:spcBef>
            </a:pPr>
            <a:r>
              <a:rPr sz="1700" spc="114" dirty="0">
                <a:solidFill>
                  <a:srgbClr val="8C8C8C"/>
                </a:solidFill>
                <a:latin typeface="宋体"/>
                <a:cs typeface="宋体"/>
              </a:rPr>
              <a:t>您的内容打在这里，或者通过要制您的 文本后，在此框中选择粘贴，并选择只 </a:t>
            </a:r>
            <a:r>
              <a:rPr sz="1700" spc="50" dirty="0">
                <a:solidFill>
                  <a:srgbClr val="8C8C8C"/>
                </a:solidFill>
                <a:latin typeface="宋体"/>
                <a:cs typeface="宋体"/>
              </a:rPr>
              <a:t>保留文字。您的内容打在这里。</a:t>
            </a:r>
            <a:endParaRPr sz="1700">
              <a:latin typeface="宋体"/>
              <a:cs typeface="宋体"/>
            </a:endParaRPr>
          </a:p>
        </p:txBody>
      </p:sp>
      <p:sp>
        <p:nvSpPr>
          <p:cNvPr id="13" name="object 13"/>
          <p:cNvSpPr txBox="1"/>
          <p:nvPr/>
        </p:nvSpPr>
        <p:spPr>
          <a:xfrm>
            <a:off x="12265440" y="5638800"/>
            <a:ext cx="3970654" cy="1503680"/>
          </a:xfrm>
          <a:prstGeom prst="rect">
            <a:avLst/>
          </a:prstGeom>
        </p:spPr>
        <p:txBody>
          <a:bodyPr vert="horz" wrap="square" lIns="0" tIns="0" rIns="0" bIns="0" rtlCol="0">
            <a:spAutoFit/>
          </a:bodyPr>
          <a:lstStyle/>
          <a:p>
            <a:pPr marL="12700" algn="just">
              <a:lnSpc>
                <a:spcPct val="100000"/>
              </a:lnSpc>
            </a:pPr>
            <a:r>
              <a:rPr sz="2600" spc="-210" dirty="0">
                <a:solidFill>
                  <a:srgbClr val="F06E5D"/>
                </a:solidFill>
                <a:latin typeface="宋体"/>
                <a:cs typeface="宋体"/>
              </a:rPr>
              <a:t>点击添加标题</a:t>
            </a:r>
            <a:endParaRPr sz="2600">
              <a:latin typeface="宋体"/>
              <a:cs typeface="宋体"/>
            </a:endParaRPr>
          </a:p>
          <a:p>
            <a:pPr marL="30480" marR="5080" algn="just">
              <a:lnSpc>
                <a:spcPct val="137300"/>
              </a:lnSpc>
              <a:spcBef>
                <a:spcPts val="320"/>
              </a:spcBef>
            </a:pPr>
            <a:r>
              <a:rPr sz="1700" spc="114" dirty="0">
                <a:solidFill>
                  <a:srgbClr val="8C8C8C"/>
                </a:solidFill>
                <a:latin typeface="宋体"/>
                <a:cs typeface="宋体"/>
              </a:rPr>
              <a:t>您的内容打在这里，或者通过要制您的 文本后，在此框中选择粘贴，并选择只 </a:t>
            </a:r>
            <a:r>
              <a:rPr sz="1700" spc="50" dirty="0">
                <a:solidFill>
                  <a:srgbClr val="8C8C8C"/>
                </a:solidFill>
                <a:latin typeface="宋体"/>
                <a:cs typeface="宋体"/>
              </a:rPr>
              <a:t>保留文字。您的内容打在这里。</a:t>
            </a:r>
            <a:endParaRPr sz="1700">
              <a:latin typeface="宋体"/>
              <a:cs typeface="宋体"/>
            </a:endParaRPr>
          </a:p>
        </p:txBody>
      </p:sp>
      <p:sp>
        <p:nvSpPr>
          <p:cNvPr id="14" name="object 14"/>
          <p:cNvSpPr txBox="1"/>
          <p:nvPr/>
        </p:nvSpPr>
        <p:spPr>
          <a:xfrm>
            <a:off x="12283479" y="7904363"/>
            <a:ext cx="3952875" cy="1066800"/>
          </a:xfrm>
          <a:prstGeom prst="rect">
            <a:avLst/>
          </a:prstGeom>
        </p:spPr>
        <p:txBody>
          <a:bodyPr vert="horz" wrap="square" lIns="0" tIns="0" rIns="0" bIns="0" rtlCol="0">
            <a:spAutoFit/>
          </a:bodyPr>
          <a:lstStyle/>
          <a:p>
            <a:pPr marL="12700" marR="5080" algn="just">
              <a:lnSpc>
                <a:spcPct val="137300"/>
              </a:lnSpc>
            </a:pPr>
            <a:r>
              <a:rPr sz="1700" spc="114" dirty="0">
                <a:solidFill>
                  <a:srgbClr val="8C8C8C"/>
                </a:solidFill>
                <a:latin typeface="宋体"/>
                <a:cs typeface="宋体"/>
              </a:rPr>
              <a:t>您的内容打在这里，或者通过要制您的 文本后，在此框中选择粘贴，并选择只 </a:t>
            </a:r>
            <a:r>
              <a:rPr sz="1700" spc="50" dirty="0">
                <a:solidFill>
                  <a:srgbClr val="8C8C8C"/>
                </a:solidFill>
                <a:latin typeface="宋体"/>
                <a:cs typeface="宋体"/>
              </a:rPr>
              <a:t>保留文字。您的内容打在这里。</a:t>
            </a:r>
            <a:endParaRPr sz="1700">
              <a:latin typeface="宋体"/>
              <a:cs typeface="宋体"/>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35000" y="558800"/>
            <a:ext cx="762000" cy="9652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473200" y="2387600"/>
            <a:ext cx="2565400" cy="16764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5359400" y="2336800"/>
            <a:ext cx="3581400" cy="165100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9067800" y="2336800"/>
            <a:ext cx="3987800" cy="1651000"/>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13487400" y="2336800"/>
            <a:ext cx="1828800" cy="457200"/>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14122400" y="3149600"/>
            <a:ext cx="1092200" cy="787400"/>
          </a:xfrm>
          <a:prstGeom prst="rect">
            <a:avLst/>
          </a:prstGeom>
          <a:blipFill>
            <a:blip r:embed="rId7" cstate="print"/>
            <a:stretch>
              <a:fillRect/>
            </a:stretch>
          </a:blipFill>
        </p:spPr>
        <p:txBody>
          <a:bodyPr wrap="square" lIns="0" tIns="0" rIns="0" bIns="0" rtlCol="0"/>
          <a:lstStyle/>
          <a:p>
            <a:endParaRPr/>
          </a:p>
        </p:txBody>
      </p:sp>
      <p:sp>
        <p:nvSpPr>
          <p:cNvPr id="8" name="object 8"/>
          <p:cNvSpPr/>
          <p:nvPr/>
        </p:nvSpPr>
        <p:spPr>
          <a:xfrm>
            <a:off x="1473200" y="4673600"/>
            <a:ext cx="11531600" cy="1930400"/>
          </a:xfrm>
          <a:prstGeom prst="rect">
            <a:avLst/>
          </a:prstGeom>
          <a:blipFill>
            <a:blip r:embed="rId8" cstate="print"/>
            <a:stretch>
              <a:fillRect/>
            </a:stretch>
          </a:blipFill>
        </p:spPr>
        <p:txBody>
          <a:bodyPr wrap="square" lIns="0" tIns="0" rIns="0" bIns="0" rtlCol="0"/>
          <a:lstStyle/>
          <a:p>
            <a:endParaRPr/>
          </a:p>
        </p:txBody>
      </p:sp>
      <p:sp>
        <p:nvSpPr>
          <p:cNvPr id="9" name="object 9"/>
          <p:cNvSpPr/>
          <p:nvPr/>
        </p:nvSpPr>
        <p:spPr>
          <a:xfrm>
            <a:off x="13157200" y="4724400"/>
            <a:ext cx="2235200" cy="254000"/>
          </a:xfrm>
          <a:prstGeom prst="rect">
            <a:avLst/>
          </a:prstGeom>
          <a:blipFill>
            <a:blip r:embed="rId9" cstate="print"/>
            <a:stretch>
              <a:fillRect/>
            </a:stretch>
          </a:blipFill>
        </p:spPr>
        <p:txBody>
          <a:bodyPr wrap="square" lIns="0" tIns="0" rIns="0" bIns="0" rtlCol="0"/>
          <a:lstStyle/>
          <a:p>
            <a:endParaRPr/>
          </a:p>
        </p:txBody>
      </p:sp>
      <p:sp>
        <p:nvSpPr>
          <p:cNvPr id="10" name="object 10"/>
          <p:cNvSpPr/>
          <p:nvPr/>
        </p:nvSpPr>
        <p:spPr>
          <a:xfrm>
            <a:off x="15519400" y="4724400"/>
            <a:ext cx="812800" cy="254000"/>
          </a:xfrm>
          <a:prstGeom prst="rect">
            <a:avLst/>
          </a:prstGeom>
          <a:blipFill>
            <a:blip r:embed="rId10" cstate="print"/>
            <a:stretch>
              <a:fillRect/>
            </a:stretch>
          </a:blipFill>
        </p:spPr>
        <p:txBody>
          <a:bodyPr wrap="square" lIns="0" tIns="0" rIns="0" bIns="0" rtlCol="0"/>
          <a:lstStyle/>
          <a:p>
            <a:endParaRPr/>
          </a:p>
        </p:txBody>
      </p:sp>
      <p:sp>
        <p:nvSpPr>
          <p:cNvPr id="11" name="object 11"/>
          <p:cNvSpPr/>
          <p:nvPr/>
        </p:nvSpPr>
        <p:spPr>
          <a:xfrm>
            <a:off x="13157200" y="5130800"/>
            <a:ext cx="3124200" cy="279400"/>
          </a:xfrm>
          <a:prstGeom prst="rect">
            <a:avLst/>
          </a:prstGeom>
          <a:blipFill>
            <a:blip r:embed="rId11" cstate="print"/>
            <a:stretch>
              <a:fillRect/>
            </a:stretch>
          </a:blipFill>
        </p:spPr>
        <p:txBody>
          <a:bodyPr wrap="square" lIns="0" tIns="0" rIns="0" bIns="0" rtlCol="0"/>
          <a:lstStyle/>
          <a:p>
            <a:endParaRPr/>
          </a:p>
        </p:txBody>
      </p:sp>
      <p:sp>
        <p:nvSpPr>
          <p:cNvPr id="12" name="object 12"/>
          <p:cNvSpPr/>
          <p:nvPr/>
        </p:nvSpPr>
        <p:spPr>
          <a:xfrm>
            <a:off x="13512800" y="5537200"/>
            <a:ext cx="2286000" cy="254000"/>
          </a:xfrm>
          <a:prstGeom prst="rect">
            <a:avLst/>
          </a:prstGeom>
          <a:blipFill>
            <a:blip r:embed="rId12" cstate="print"/>
            <a:stretch>
              <a:fillRect/>
            </a:stretch>
          </a:blipFill>
        </p:spPr>
        <p:txBody>
          <a:bodyPr wrap="square" lIns="0" tIns="0" rIns="0" bIns="0" rtlCol="0"/>
          <a:lstStyle/>
          <a:p>
            <a:endParaRPr/>
          </a:p>
        </p:txBody>
      </p:sp>
      <p:sp>
        <p:nvSpPr>
          <p:cNvPr id="13" name="object 13"/>
          <p:cNvSpPr/>
          <p:nvPr/>
        </p:nvSpPr>
        <p:spPr>
          <a:xfrm>
            <a:off x="0" y="9677400"/>
            <a:ext cx="18262600" cy="584200"/>
          </a:xfrm>
          <a:prstGeom prst="rect">
            <a:avLst/>
          </a:prstGeom>
          <a:blipFill>
            <a:blip r:embed="rId13" cstate="print"/>
            <a:stretch>
              <a:fillRect/>
            </a:stretch>
          </a:blipFill>
        </p:spPr>
        <p:txBody>
          <a:bodyPr wrap="square" lIns="0" tIns="0" rIns="0" bIns="0" rtlCol="0"/>
          <a:lstStyle/>
          <a:p>
            <a:endParaRPr/>
          </a:p>
        </p:txBody>
      </p:sp>
      <p:sp>
        <p:nvSpPr>
          <p:cNvPr id="14" name="object 14"/>
          <p:cNvSpPr/>
          <p:nvPr/>
        </p:nvSpPr>
        <p:spPr>
          <a:xfrm>
            <a:off x="2984500" y="2413000"/>
            <a:ext cx="1143000" cy="0"/>
          </a:xfrm>
          <a:custGeom>
            <a:avLst/>
            <a:gdLst/>
            <a:ahLst/>
            <a:cxnLst/>
            <a:rect l="l" t="t" r="r" b="b"/>
            <a:pathLst>
              <a:path w="1143000">
                <a:moveTo>
                  <a:pt x="0" y="0"/>
                </a:moveTo>
                <a:lnTo>
                  <a:pt x="1143000" y="0"/>
                </a:lnTo>
              </a:path>
            </a:pathLst>
          </a:custGeom>
          <a:ln w="50800">
            <a:solidFill>
              <a:srgbClr val="A0C383"/>
            </a:solidFill>
          </a:ln>
        </p:spPr>
        <p:txBody>
          <a:bodyPr wrap="square" lIns="0" tIns="0" rIns="0" bIns="0" rtlCol="0"/>
          <a:lstStyle/>
          <a:p>
            <a:endParaRPr/>
          </a:p>
        </p:txBody>
      </p:sp>
      <p:sp>
        <p:nvSpPr>
          <p:cNvPr id="15" name="object 15"/>
          <p:cNvSpPr txBox="1">
            <a:spLocks noGrp="1"/>
          </p:cNvSpPr>
          <p:nvPr>
            <p:ph type="title"/>
          </p:nvPr>
        </p:nvSpPr>
        <p:spPr>
          <a:xfrm>
            <a:off x="1174799" y="723900"/>
            <a:ext cx="3824604" cy="621665"/>
          </a:xfrm>
          <a:prstGeom prst="rect">
            <a:avLst/>
          </a:prstGeom>
        </p:spPr>
        <p:txBody>
          <a:bodyPr vert="horz" wrap="square" lIns="0" tIns="0" rIns="0" bIns="0" rtlCol="0">
            <a:spAutoFit/>
          </a:bodyPr>
          <a:lstStyle/>
          <a:p>
            <a:pPr marL="12700">
              <a:lnSpc>
                <a:spcPts val="4890"/>
              </a:lnSpc>
            </a:pPr>
            <a:r>
              <a:rPr sz="4200" spc="-3615" dirty="0">
                <a:solidFill>
                  <a:srgbClr val="E6AC2D"/>
                </a:solidFill>
              </a:rPr>
              <a:t>．</a:t>
            </a:r>
            <a:r>
              <a:rPr sz="4200" spc="-2820" dirty="0">
                <a:solidFill>
                  <a:srgbClr val="F2A705"/>
                </a:solidFill>
              </a:rPr>
              <a:t>习</a:t>
            </a:r>
            <a:r>
              <a:rPr sz="4200" spc="335" dirty="0">
                <a:solidFill>
                  <a:srgbClr val="878989"/>
                </a:solidFill>
              </a:rPr>
              <a:t>添加标题</a:t>
            </a:r>
            <a:r>
              <a:rPr sz="4200" spc="-1365" dirty="0">
                <a:solidFill>
                  <a:srgbClr val="878989"/>
                </a:solidFill>
              </a:rPr>
              <a:t>内</a:t>
            </a:r>
            <a:r>
              <a:rPr sz="4200" spc="375" dirty="0">
                <a:solidFill>
                  <a:srgbClr val="878989"/>
                </a:solidFill>
              </a:rPr>
              <a:t>容</a:t>
            </a:r>
            <a:endParaRPr sz="4200"/>
          </a:p>
        </p:txBody>
      </p:sp>
      <p:sp>
        <p:nvSpPr>
          <p:cNvPr id="16" name="object 16"/>
          <p:cNvSpPr txBox="1"/>
          <p:nvPr/>
        </p:nvSpPr>
        <p:spPr>
          <a:xfrm>
            <a:off x="1882228" y="4616450"/>
            <a:ext cx="786765" cy="411480"/>
          </a:xfrm>
          <a:prstGeom prst="rect">
            <a:avLst/>
          </a:prstGeom>
        </p:spPr>
        <p:txBody>
          <a:bodyPr vert="horz" wrap="square" lIns="0" tIns="0" rIns="0" bIns="0" rtlCol="0">
            <a:spAutoFit/>
          </a:bodyPr>
          <a:lstStyle/>
          <a:p>
            <a:pPr marL="12700">
              <a:lnSpc>
                <a:spcPts val="3235"/>
              </a:lnSpc>
            </a:pPr>
            <a:r>
              <a:rPr sz="2750" spc="245" dirty="0">
                <a:solidFill>
                  <a:srgbClr val="A0C182"/>
                </a:solidFill>
                <a:latin typeface="宋体"/>
                <a:cs typeface="宋体"/>
              </a:rPr>
              <a:t>阱妇</a:t>
            </a:r>
            <a:endParaRPr sz="2750">
              <a:latin typeface="宋体"/>
              <a:cs typeface="宋体"/>
            </a:endParaRPr>
          </a:p>
        </p:txBody>
      </p:sp>
      <p:sp>
        <p:nvSpPr>
          <p:cNvPr id="17" name="object 17"/>
          <p:cNvSpPr txBox="1"/>
          <p:nvPr/>
        </p:nvSpPr>
        <p:spPr>
          <a:xfrm>
            <a:off x="5616028" y="4591050"/>
            <a:ext cx="786765" cy="411480"/>
          </a:xfrm>
          <a:prstGeom prst="rect">
            <a:avLst/>
          </a:prstGeom>
        </p:spPr>
        <p:txBody>
          <a:bodyPr vert="horz" wrap="square" lIns="0" tIns="0" rIns="0" bIns="0" rtlCol="0">
            <a:spAutoFit/>
          </a:bodyPr>
          <a:lstStyle/>
          <a:p>
            <a:pPr marL="12700">
              <a:lnSpc>
                <a:spcPts val="3235"/>
              </a:lnSpc>
            </a:pPr>
            <a:r>
              <a:rPr sz="2750" spc="245" dirty="0">
                <a:solidFill>
                  <a:srgbClr val="80C3BF"/>
                </a:solidFill>
                <a:latin typeface="宋体"/>
                <a:cs typeface="宋体"/>
              </a:rPr>
              <a:t>阱尸</a:t>
            </a:r>
            <a:endParaRPr sz="2750">
              <a:latin typeface="宋体"/>
              <a:cs typeface="宋体"/>
            </a:endParaRPr>
          </a:p>
        </p:txBody>
      </p:sp>
      <p:sp>
        <p:nvSpPr>
          <p:cNvPr id="18" name="object 18"/>
          <p:cNvSpPr txBox="1"/>
          <p:nvPr/>
        </p:nvSpPr>
        <p:spPr>
          <a:xfrm>
            <a:off x="2312912" y="7410450"/>
            <a:ext cx="14237969" cy="309880"/>
          </a:xfrm>
          <a:prstGeom prst="rect">
            <a:avLst/>
          </a:prstGeom>
        </p:spPr>
        <p:txBody>
          <a:bodyPr vert="horz" wrap="square" lIns="0" tIns="0" rIns="0" bIns="0" rtlCol="0">
            <a:spAutoFit/>
          </a:bodyPr>
          <a:lstStyle/>
          <a:p>
            <a:pPr marL="12700">
              <a:lnSpc>
                <a:spcPts val="2440"/>
              </a:lnSpc>
            </a:pPr>
            <a:r>
              <a:rPr sz="2050" spc="60" dirty="0">
                <a:solidFill>
                  <a:srgbClr val="878989"/>
                </a:solidFill>
                <a:latin typeface="宋体"/>
                <a:cs typeface="宋体"/>
              </a:rPr>
              <a:t>此处添加详细文本描述，建议与标题相关并符合整体语言风格，语言描述尽量简洁生动。尽量将每页幻灯片的字数控制在</a:t>
            </a:r>
            <a:endParaRPr sz="2050">
              <a:latin typeface="宋体"/>
              <a:cs typeface="宋体"/>
            </a:endParaRPr>
          </a:p>
        </p:txBody>
      </p:sp>
      <p:sp>
        <p:nvSpPr>
          <p:cNvPr id="19" name="object 19"/>
          <p:cNvSpPr txBox="1"/>
          <p:nvPr/>
        </p:nvSpPr>
        <p:spPr>
          <a:xfrm>
            <a:off x="2241765" y="7861300"/>
            <a:ext cx="13604240" cy="368300"/>
          </a:xfrm>
          <a:prstGeom prst="rect">
            <a:avLst/>
          </a:prstGeom>
        </p:spPr>
        <p:txBody>
          <a:bodyPr vert="horz" wrap="square" lIns="0" tIns="0" rIns="0" bIns="0" rtlCol="0">
            <a:spAutoFit/>
          </a:bodyPr>
          <a:lstStyle/>
          <a:p>
            <a:pPr marL="12700">
              <a:lnSpc>
                <a:spcPct val="100000"/>
              </a:lnSpc>
            </a:pPr>
            <a:r>
              <a:rPr sz="2300" spc="35" dirty="0">
                <a:solidFill>
                  <a:srgbClr val="878989"/>
                </a:solidFill>
                <a:latin typeface="Times New Roman"/>
                <a:cs typeface="Times New Roman"/>
              </a:rPr>
              <a:t>200</a:t>
            </a:r>
            <a:r>
              <a:rPr sz="2050" spc="140" dirty="0">
                <a:solidFill>
                  <a:srgbClr val="878989"/>
                </a:solidFill>
                <a:latin typeface="宋体"/>
                <a:cs typeface="宋体"/>
              </a:rPr>
              <a:t>字</a:t>
            </a:r>
            <a:r>
              <a:rPr sz="2050" spc="-90" dirty="0">
                <a:solidFill>
                  <a:srgbClr val="878989"/>
                </a:solidFill>
                <a:latin typeface="宋体"/>
                <a:cs typeface="宋体"/>
              </a:rPr>
              <a:t>以</a:t>
            </a:r>
            <a:r>
              <a:rPr sz="2050" spc="140" dirty="0">
                <a:solidFill>
                  <a:srgbClr val="878989"/>
                </a:solidFill>
                <a:latin typeface="宋体"/>
                <a:cs typeface="宋体"/>
              </a:rPr>
              <a:t>内</a:t>
            </a:r>
            <a:r>
              <a:rPr sz="2050" spc="-415" dirty="0">
                <a:solidFill>
                  <a:srgbClr val="878989"/>
                </a:solidFill>
                <a:latin typeface="宋体"/>
                <a:cs typeface="宋体"/>
              </a:rPr>
              <a:t> </a:t>
            </a:r>
            <a:r>
              <a:rPr sz="2050" spc="-250" dirty="0">
                <a:solidFill>
                  <a:srgbClr val="878989"/>
                </a:solidFill>
                <a:latin typeface="宋体"/>
                <a:cs typeface="宋体"/>
              </a:rPr>
              <a:t>，据</a:t>
            </a:r>
            <a:r>
              <a:rPr sz="2050" spc="30" dirty="0">
                <a:solidFill>
                  <a:srgbClr val="878989"/>
                </a:solidFill>
                <a:latin typeface="宋体"/>
                <a:cs typeface="宋体"/>
              </a:rPr>
              <a:t>统</a:t>
            </a:r>
            <a:r>
              <a:rPr sz="2050" spc="204" dirty="0">
                <a:solidFill>
                  <a:srgbClr val="878989"/>
                </a:solidFill>
                <a:latin typeface="宋体"/>
                <a:cs typeface="宋体"/>
              </a:rPr>
              <a:t>计每页幻灯片</a:t>
            </a:r>
            <a:r>
              <a:rPr sz="2050" spc="-905" dirty="0">
                <a:solidFill>
                  <a:srgbClr val="878989"/>
                </a:solidFill>
                <a:latin typeface="宋体"/>
                <a:cs typeface="宋体"/>
              </a:rPr>
              <a:t>的</a:t>
            </a:r>
            <a:r>
              <a:rPr sz="2050" spc="160" dirty="0">
                <a:solidFill>
                  <a:srgbClr val="878989"/>
                </a:solidFill>
                <a:latin typeface="宋体"/>
                <a:cs typeface="宋体"/>
              </a:rPr>
              <a:t>最</a:t>
            </a:r>
            <a:r>
              <a:rPr sz="2050" spc="-40" dirty="0">
                <a:solidFill>
                  <a:srgbClr val="878989"/>
                </a:solidFill>
                <a:latin typeface="宋体"/>
                <a:cs typeface="宋体"/>
              </a:rPr>
              <a:t>好</a:t>
            </a:r>
            <a:r>
              <a:rPr sz="2050" spc="160" dirty="0">
                <a:solidFill>
                  <a:srgbClr val="878989"/>
                </a:solidFill>
                <a:latin typeface="宋体"/>
                <a:cs typeface="宋体"/>
              </a:rPr>
              <a:t>控制</a:t>
            </a:r>
            <a:r>
              <a:rPr sz="2050" spc="-125" dirty="0">
                <a:solidFill>
                  <a:srgbClr val="878989"/>
                </a:solidFill>
                <a:latin typeface="宋体"/>
                <a:cs typeface="宋体"/>
              </a:rPr>
              <a:t>在</a:t>
            </a:r>
            <a:r>
              <a:rPr sz="2300" spc="-50" dirty="0">
                <a:solidFill>
                  <a:srgbClr val="878989"/>
                </a:solidFill>
                <a:latin typeface="Times New Roman"/>
                <a:cs typeface="Times New Roman"/>
              </a:rPr>
              <a:t>5</a:t>
            </a:r>
            <a:r>
              <a:rPr sz="2050" spc="160" dirty="0">
                <a:solidFill>
                  <a:srgbClr val="878989"/>
                </a:solidFill>
                <a:latin typeface="宋体"/>
                <a:cs typeface="宋体"/>
              </a:rPr>
              <a:t>分钟之</a:t>
            </a:r>
            <a:r>
              <a:rPr sz="2050" spc="-360" dirty="0">
                <a:solidFill>
                  <a:srgbClr val="878989"/>
                </a:solidFill>
                <a:latin typeface="宋体"/>
                <a:cs typeface="宋体"/>
              </a:rPr>
              <a:t>内</a:t>
            </a:r>
            <a:r>
              <a:rPr sz="2050" spc="120" dirty="0">
                <a:solidFill>
                  <a:srgbClr val="878989"/>
                </a:solidFill>
                <a:latin typeface="宋体"/>
                <a:cs typeface="宋体"/>
              </a:rPr>
              <a:t>。</a:t>
            </a:r>
            <a:r>
              <a:rPr sz="2050" spc="160" dirty="0">
                <a:solidFill>
                  <a:srgbClr val="878989"/>
                </a:solidFill>
                <a:latin typeface="宋体"/>
                <a:cs typeface="宋体"/>
              </a:rPr>
              <a:t>此处添加详细文本描述</a:t>
            </a:r>
            <a:r>
              <a:rPr sz="2050" spc="-250" dirty="0">
                <a:solidFill>
                  <a:srgbClr val="878989"/>
                </a:solidFill>
                <a:latin typeface="宋体"/>
                <a:cs typeface="宋体"/>
              </a:rPr>
              <a:t>，</a:t>
            </a:r>
            <a:r>
              <a:rPr sz="2050" spc="-210" dirty="0">
                <a:solidFill>
                  <a:srgbClr val="878989"/>
                </a:solidFill>
                <a:latin typeface="宋体"/>
                <a:cs typeface="宋体"/>
              </a:rPr>
              <a:t>建</a:t>
            </a:r>
            <a:r>
              <a:rPr sz="2050" spc="-250" dirty="0">
                <a:solidFill>
                  <a:srgbClr val="878989"/>
                </a:solidFill>
                <a:latin typeface="宋体"/>
                <a:cs typeface="宋体"/>
              </a:rPr>
              <a:t>议与标</a:t>
            </a:r>
            <a:r>
              <a:rPr sz="2050" spc="-80" dirty="0">
                <a:solidFill>
                  <a:srgbClr val="878989"/>
                </a:solidFill>
                <a:latin typeface="宋体"/>
                <a:cs typeface="宋体"/>
              </a:rPr>
              <a:t> </a:t>
            </a:r>
            <a:r>
              <a:rPr sz="2050" spc="-250" dirty="0">
                <a:solidFill>
                  <a:srgbClr val="878989"/>
                </a:solidFill>
                <a:latin typeface="宋体"/>
                <a:cs typeface="宋体"/>
              </a:rPr>
              <a:t>题相关并符合整体语言风格</a:t>
            </a:r>
            <a:endParaRPr sz="2050">
              <a:latin typeface="宋体"/>
              <a:cs typeface="宋体"/>
            </a:endParaRPr>
          </a:p>
        </p:txBody>
      </p:sp>
      <p:sp>
        <p:nvSpPr>
          <p:cNvPr id="20" name="object 20"/>
          <p:cNvSpPr txBox="1"/>
          <p:nvPr/>
        </p:nvSpPr>
        <p:spPr>
          <a:xfrm>
            <a:off x="16351808" y="7893050"/>
            <a:ext cx="254635" cy="309880"/>
          </a:xfrm>
          <a:prstGeom prst="rect">
            <a:avLst/>
          </a:prstGeom>
        </p:spPr>
        <p:txBody>
          <a:bodyPr vert="horz" wrap="square" lIns="0" tIns="0" rIns="0" bIns="0" rtlCol="0">
            <a:spAutoFit/>
          </a:bodyPr>
          <a:lstStyle/>
          <a:p>
            <a:pPr marL="12700">
              <a:lnSpc>
                <a:spcPts val="2440"/>
              </a:lnSpc>
            </a:pPr>
            <a:r>
              <a:rPr sz="2050" spc="-250" dirty="0">
                <a:solidFill>
                  <a:srgbClr val="878989"/>
                </a:solidFill>
                <a:latin typeface="宋体"/>
                <a:cs typeface="宋体"/>
              </a:rPr>
              <a:t>，</a:t>
            </a:r>
            <a:endParaRPr sz="2050">
              <a:latin typeface="宋体"/>
              <a:cs typeface="宋体"/>
            </a:endParaRPr>
          </a:p>
        </p:txBody>
      </p:sp>
      <p:sp>
        <p:nvSpPr>
          <p:cNvPr id="21" name="object 21"/>
          <p:cNvSpPr txBox="1"/>
          <p:nvPr/>
        </p:nvSpPr>
        <p:spPr>
          <a:xfrm>
            <a:off x="2580629" y="8362950"/>
            <a:ext cx="6517005" cy="309880"/>
          </a:xfrm>
          <a:prstGeom prst="rect">
            <a:avLst/>
          </a:prstGeom>
        </p:spPr>
        <p:txBody>
          <a:bodyPr vert="horz" wrap="square" lIns="0" tIns="0" rIns="0" bIns="0" rtlCol="0">
            <a:spAutoFit/>
          </a:bodyPr>
          <a:lstStyle/>
          <a:p>
            <a:pPr marL="12700">
              <a:lnSpc>
                <a:spcPts val="2440"/>
              </a:lnSpc>
              <a:tabLst>
                <a:tab pos="2957830" algn="l"/>
                <a:tab pos="5358130" algn="l"/>
              </a:tabLst>
            </a:pPr>
            <a:r>
              <a:rPr sz="2050" spc="-250" dirty="0">
                <a:solidFill>
                  <a:srgbClr val="878989"/>
                </a:solidFill>
                <a:latin typeface="宋体"/>
                <a:cs typeface="宋体"/>
              </a:rPr>
              <a:t>语言描述</a:t>
            </a:r>
            <a:r>
              <a:rPr sz="2050" spc="250" dirty="0">
                <a:solidFill>
                  <a:srgbClr val="878989"/>
                </a:solidFill>
                <a:latin typeface="宋体"/>
                <a:cs typeface="宋体"/>
              </a:rPr>
              <a:t> </a:t>
            </a:r>
            <a:r>
              <a:rPr sz="2050" spc="-250" dirty="0">
                <a:solidFill>
                  <a:srgbClr val="878989"/>
                </a:solidFill>
                <a:latin typeface="宋体"/>
                <a:cs typeface="宋体"/>
              </a:rPr>
              <a:t>尽量简洁生动。</a:t>
            </a:r>
            <a:r>
              <a:rPr sz="2050" dirty="0">
                <a:solidFill>
                  <a:srgbClr val="878989"/>
                </a:solidFill>
                <a:latin typeface="宋体"/>
                <a:cs typeface="宋体"/>
              </a:rPr>
              <a:t>	</a:t>
            </a:r>
            <a:r>
              <a:rPr sz="2050" spc="-250" dirty="0">
                <a:solidFill>
                  <a:srgbClr val="878989"/>
                </a:solidFill>
                <a:latin typeface="宋体"/>
                <a:cs typeface="宋体"/>
              </a:rPr>
              <a:t>尽量将每页幻灯片的</a:t>
            </a:r>
            <a:r>
              <a:rPr sz="2050" dirty="0">
                <a:solidFill>
                  <a:srgbClr val="878989"/>
                </a:solidFill>
                <a:latin typeface="宋体"/>
                <a:cs typeface="宋体"/>
              </a:rPr>
              <a:t>	</a:t>
            </a:r>
            <a:r>
              <a:rPr sz="2050" spc="-250" dirty="0">
                <a:solidFill>
                  <a:srgbClr val="878989"/>
                </a:solidFill>
                <a:latin typeface="宋体"/>
                <a:cs typeface="宋体"/>
              </a:rPr>
              <a:t>字数控制在</a:t>
            </a:r>
            <a:endParaRPr sz="2050">
              <a:latin typeface="宋体"/>
              <a:cs typeface="宋体"/>
            </a:endParaRPr>
          </a:p>
        </p:txBody>
      </p:sp>
      <p:sp>
        <p:nvSpPr>
          <p:cNvPr id="22" name="object 22"/>
          <p:cNvSpPr txBox="1"/>
          <p:nvPr/>
        </p:nvSpPr>
        <p:spPr>
          <a:xfrm>
            <a:off x="9417266" y="8331200"/>
            <a:ext cx="6799580" cy="368300"/>
          </a:xfrm>
          <a:prstGeom prst="rect">
            <a:avLst/>
          </a:prstGeom>
        </p:spPr>
        <p:txBody>
          <a:bodyPr vert="horz" wrap="square" lIns="0" tIns="0" rIns="0" bIns="0" rtlCol="0">
            <a:spAutoFit/>
          </a:bodyPr>
          <a:lstStyle/>
          <a:p>
            <a:pPr marL="12700">
              <a:lnSpc>
                <a:spcPct val="100000"/>
              </a:lnSpc>
            </a:pPr>
            <a:r>
              <a:rPr sz="2300" spc="-140" dirty="0">
                <a:solidFill>
                  <a:srgbClr val="878989"/>
                </a:solidFill>
                <a:latin typeface="Times New Roman"/>
                <a:cs typeface="Times New Roman"/>
              </a:rPr>
              <a:t>2</a:t>
            </a:r>
            <a:r>
              <a:rPr sz="2300" spc="-335" dirty="0">
                <a:solidFill>
                  <a:srgbClr val="878989"/>
                </a:solidFill>
                <a:latin typeface="Times New Roman"/>
                <a:cs typeface="Times New Roman"/>
              </a:rPr>
              <a:t> </a:t>
            </a:r>
            <a:r>
              <a:rPr sz="2300" spc="-140" dirty="0">
                <a:solidFill>
                  <a:srgbClr val="878989"/>
                </a:solidFill>
                <a:latin typeface="Times New Roman"/>
                <a:cs typeface="Times New Roman"/>
              </a:rPr>
              <a:t>00</a:t>
            </a:r>
            <a:r>
              <a:rPr sz="2300" spc="-215" dirty="0">
                <a:solidFill>
                  <a:srgbClr val="878989"/>
                </a:solidFill>
                <a:latin typeface="Times New Roman"/>
                <a:cs typeface="Times New Roman"/>
              </a:rPr>
              <a:t> </a:t>
            </a:r>
            <a:r>
              <a:rPr sz="2050" spc="-250" dirty="0">
                <a:solidFill>
                  <a:srgbClr val="878989"/>
                </a:solidFill>
                <a:latin typeface="宋体"/>
                <a:cs typeface="宋体"/>
              </a:rPr>
              <a:t>字以</a:t>
            </a:r>
            <a:r>
              <a:rPr sz="2050" spc="-490" dirty="0">
                <a:solidFill>
                  <a:srgbClr val="878989"/>
                </a:solidFill>
                <a:latin typeface="宋体"/>
                <a:cs typeface="宋体"/>
              </a:rPr>
              <a:t> </a:t>
            </a:r>
            <a:r>
              <a:rPr sz="2050" spc="-250" dirty="0">
                <a:solidFill>
                  <a:srgbClr val="878989"/>
                </a:solidFill>
                <a:latin typeface="宋体"/>
                <a:cs typeface="宋体"/>
              </a:rPr>
              <a:t>内</a:t>
            </a:r>
            <a:r>
              <a:rPr sz="2050" spc="-75" dirty="0">
                <a:solidFill>
                  <a:srgbClr val="878989"/>
                </a:solidFill>
                <a:latin typeface="宋体"/>
                <a:cs typeface="宋体"/>
              </a:rPr>
              <a:t> </a:t>
            </a:r>
            <a:r>
              <a:rPr sz="2050" spc="-250" dirty="0">
                <a:solidFill>
                  <a:srgbClr val="878989"/>
                </a:solidFill>
                <a:latin typeface="宋体"/>
                <a:cs typeface="宋体"/>
              </a:rPr>
              <a:t>，据</a:t>
            </a:r>
            <a:r>
              <a:rPr sz="2050" spc="100" dirty="0">
                <a:solidFill>
                  <a:srgbClr val="878989"/>
                </a:solidFill>
                <a:latin typeface="宋体"/>
                <a:cs typeface="宋体"/>
              </a:rPr>
              <a:t>统</a:t>
            </a:r>
            <a:r>
              <a:rPr sz="2050" spc="-15" dirty="0">
                <a:solidFill>
                  <a:srgbClr val="878989"/>
                </a:solidFill>
                <a:latin typeface="宋体"/>
                <a:cs typeface="宋体"/>
              </a:rPr>
              <a:t>计</a:t>
            </a:r>
            <a:r>
              <a:rPr sz="2050" spc="204" dirty="0">
                <a:solidFill>
                  <a:srgbClr val="878989"/>
                </a:solidFill>
                <a:latin typeface="宋体"/>
                <a:cs typeface="宋体"/>
              </a:rPr>
              <a:t>每页幻灯片</a:t>
            </a:r>
            <a:r>
              <a:rPr sz="2050" spc="-750" dirty="0">
                <a:solidFill>
                  <a:srgbClr val="878989"/>
                </a:solidFill>
                <a:latin typeface="宋体"/>
                <a:cs typeface="宋体"/>
              </a:rPr>
              <a:t>的</a:t>
            </a:r>
            <a:r>
              <a:rPr sz="2050" spc="160" dirty="0">
                <a:solidFill>
                  <a:srgbClr val="878989"/>
                </a:solidFill>
                <a:latin typeface="宋体"/>
                <a:cs typeface="宋体"/>
              </a:rPr>
              <a:t>最好</a:t>
            </a:r>
            <a:r>
              <a:rPr sz="2050" spc="-170" dirty="0">
                <a:solidFill>
                  <a:srgbClr val="878989"/>
                </a:solidFill>
                <a:latin typeface="宋体"/>
                <a:cs typeface="宋体"/>
              </a:rPr>
              <a:t>控</a:t>
            </a:r>
            <a:r>
              <a:rPr sz="2050" spc="204" dirty="0">
                <a:solidFill>
                  <a:srgbClr val="878989"/>
                </a:solidFill>
                <a:latin typeface="宋体"/>
                <a:cs typeface="宋体"/>
              </a:rPr>
              <a:t>制</a:t>
            </a:r>
            <a:r>
              <a:rPr sz="2050" spc="-30" dirty="0">
                <a:solidFill>
                  <a:srgbClr val="878989"/>
                </a:solidFill>
                <a:latin typeface="宋体"/>
                <a:cs typeface="宋体"/>
              </a:rPr>
              <a:t>在</a:t>
            </a:r>
            <a:r>
              <a:rPr sz="2300" spc="-45" dirty="0">
                <a:solidFill>
                  <a:srgbClr val="878989"/>
                </a:solidFill>
                <a:latin typeface="Times New Roman"/>
                <a:cs typeface="Times New Roman"/>
              </a:rPr>
              <a:t>5</a:t>
            </a:r>
            <a:r>
              <a:rPr sz="2050" spc="204" dirty="0">
                <a:solidFill>
                  <a:srgbClr val="878989"/>
                </a:solidFill>
                <a:latin typeface="宋体"/>
                <a:cs typeface="宋体"/>
              </a:rPr>
              <a:t>分钟之</a:t>
            </a:r>
            <a:r>
              <a:rPr sz="2050" spc="-480" dirty="0">
                <a:solidFill>
                  <a:srgbClr val="878989"/>
                </a:solidFill>
                <a:latin typeface="宋体"/>
                <a:cs typeface="宋体"/>
              </a:rPr>
              <a:t>内</a:t>
            </a:r>
            <a:r>
              <a:rPr sz="2050" spc="204" dirty="0">
                <a:solidFill>
                  <a:srgbClr val="878989"/>
                </a:solidFill>
                <a:latin typeface="宋体"/>
                <a:cs typeface="宋体"/>
              </a:rPr>
              <a:t>。</a:t>
            </a:r>
            <a:endParaRPr sz="2050">
              <a:latin typeface="宋体"/>
              <a:cs typeface="宋体"/>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35000" y="558800"/>
            <a:ext cx="762000" cy="9652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463800" y="2590800"/>
            <a:ext cx="5689600" cy="46736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495800" y="6019800"/>
            <a:ext cx="609600" cy="86360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521200" y="7162800"/>
            <a:ext cx="1600200" cy="1600200"/>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0" y="9677400"/>
            <a:ext cx="18262600" cy="584200"/>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6146800" y="7905750"/>
            <a:ext cx="2006600" cy="0"/>
          </a:xfrm>
          <a:custGeom>
            <a:avLst/>
            <a:gdLst/>
            <a:ahLst/>
            <a:cxnLst/>
            <a:rect l="l" t="t" r="r" b="b"/>
            <a:pathLst>
              <a:path w="2006600">
                <a:moveTo>
                  <a:pt x="0" y="0"/>
                </a:moveTo>
                <a:lnTo>
                  <a:pt x="2006600" y="0"/>
                </a:lnTo>
              </a:path>
            </a:pathLst>
          </a:custGeom>
          <a:ln w="12700">
            <a:solidFill>
              <a:srgbClr val="D47C70"/>
            </a:solidFill>
          </a:ln>
        </p:spPr>
        <p:txBody>
          <a:bodyPr wrap="square" lIns="0" tIns="0" rIns="0" bIns="0" rtlCol="0"/>
          <a:lstStyle/>
          <a:p>
            <a:endParaRPr/>
          </a:p>
        </p:txBody>
      </p:sp>
      <p:sp>
        <p:nvSpPr>
          <p:cNvPr id="8" name="object 8"/>
          <p:cNvSpPr txBox="1">
            <a:spLocks noGrp="1"/>
          </p:cNvSpPr>
          <p:nvPr>
            <p:ph type="title"/>
          </p:nvPr>
        </p:nvSpPr>
        <p:spPr>
          <a:xfrm>
            <a:off x="1174799" y="723900"/>
            <a:ext cx="3824604" cy="621665"/>
          </a:xfrm>
          <a:prstGeom prst="rect">
            <a:avLst/>
          </a:prstGeom>
        </p:spPr>
        <p:txBody>
          <a:bodyPr vert="horz" wrap="square" lIns="0" tIns="0" rIns="0" bIns="0" rtlCol="0">
            <a:spAutoFit/>
          </a:bodyPr>
          <a:lstStyle/>
          <a:p>
            <a:pPr marL="12700">
              <a:lnSpc>
                <a:spcPts val="4890"/>
              </a:lnSpc>
            </a:pPr>
            <a:r>
              <a:rPr sz="4200" spc="-3615" dirty="0">
                <a:solidFill>
                  <a:srgbClr val="E6AC2D"/>
                </a:solidFill>
              </a:rPr>
              <a:t>．</a:t>
            </a:r>
            <a:r>
              <a:rPr sz="4200" spc="-2820" dirty="0">
                <a:solidFill>
                  <a:srgbClr val="F2A705"/>
                </a:solidFill>
              </a:rPr>
              <a:t>习</a:t>
            </a:r>
            <a:r>
              <a:rPr sz="4200" spc="335" dirty="0">
                <a:solidFill>
                  <a:srgbClr val="898A8A"/>
                </a:solidFill>
              </a:rPr>
              <a:t>添加标题</a:t>
            </a:r>
            <a:r>
              <a:rPr sz="4200" spc="-1365" dirty="0">
                <a:solidFill>
                  <a:srgbClr val="898A8A"/>
                </a:solidFill>
              </a:rPr>
              <a:t>内</a:t>
            </a:r>
            <a:r>
              <a:rPr sz="4200" spc="375" dirty="0">
                <a:solidFill>
                  <a:srgbClr val="898A8A"/>
                </a:solidFill>
              </a:rPr>
              <a:t>容</a:t>
            </a:r>
            <a:endParaRPr sz="4200"/>
          </a:p>
        </p:txBody>
      </p:sp>
      <p:sp>
        <p:nvSpPr>
          <p:cNvPr id="9" name="object 9"/>
          <p:cNvSpPr txBox="1"/>
          <p:nvPr/>
        </p:nvSpPr>
        <p:spPr>
          <a:xfrm>
            <a:off x="8809235" y="2552700"/>
            <a:ext cx="7467600" cy="2894330"/>
          </a:xfrm>
          <a:prstGeom prst="rect">
            <a:avLst/>
          </a:prstGeom>
        </p:spPr>
        <p:txBody>
          <a:bodyPr vert="horz" wrap="square" lIns="0" tIns="0" rIns="0" bIns="0" rtlCol="0">
            <a:spAutoFit/>
          </a:bodyPr>
          <a:lstStyle/>
          <a:p>
            <a:pPr marL="12700">
              <a:lnSpc>
                <a:spcPct val="100000"/>
              </a:lnSpc>
            </a:pPr>
            <a:r>
              <a:rPr sz="2900" spc="114" dirty="0">
                <a:solidFill>
                  <a:srgbClr val="679A3F"/>
                </a:solidFill>
                <a:latin typeface="宋体"/>
                <a:cs typeface="宋体"/>
              </a:rPr>
              <a:t>添加标题文字</a:t>
            </a:r>
            <a:endParaRPr sz="2900">
              <a:latin typeface="宋体"/>
              <a:cs typeface="宋体"/>
            </a:endParaRPr>
          </a:p>
          <a:p>
            <a:pPr marL="19685" marR="5080" indent="-1270">
              <a:lnSpc>
                <a:spcPct val="122000"/>
              </a:lnSpc>
              <a:spcBef>
                <a:spcPts val="625"/>
              </a:spcBef>
            </a:pPr>
            <a:r>
              <a:rPr sz="2050" spc="40" dirty="0">
                <a:solidFill>
                  <a:srgbClr val="898A8A"/>
                </a:solidFill>
                <a:latin typeface="宋体"/>
                <a:cs typeface="宋体"/>
              </a:rPr>
              <a:t>此处添加详细文本描述，建议与标题相关并符合整体语言风格， 语言描述尽量简洁生动</a:t>
            </a:r>
            <a:endParaRPr sz="2050">
              <a:latin typeface="宋体"/>
              <a:cs typeface="宋体"/>
            </a:endParaRPr>
          </a:p>
          <a:p>
            <a:pPr>
              <a:lnSpc>
                <a:spcPct val="100000"/>
              </a:lnSpc>
              <a:spcBef>
                <a:spcPts val="25"/>
              </a:spcBef>
            </a:pPr>
            <a:endParaRPr sz="2400">
              <a:latin typeface="Times New Roman"/>
              <a:cs typeface="Times New Roman"/>
            </a:endParaRPr>
          </a:p>
          <a:p>
            <a:pPr marL="12700">
              <a:lnSpc>
                <a:spcPct val="100000"/>
              </a:lnSpc>
            </a:pPr>
            <a:r>
              <a:rPr sz="2900" spc="114" dirty="0">
                <a:solidFill>
                  <a:srgbClr val="62BCB8"/>
                </a:solidFill>
                <a:latin typeface="宋体"/>
                <a:cs typeface="宋体"/>
              </a:rPr>
              <a:t>添加标题文字</a:t>
            </a:r>
            <a:endParaRPr sz="2900">
              <a:latin typeface="宋体"/>
              <a:cs typeface="宋体"/>
            </a:endParaRPr>
          </a:p>
          <a:p>
            <a:pPr marL="19685" marR="5080" indent="-1270">
              <a:lnSpc>
                <a:spcPct val="126000"/>
              </a:lnSpc>
              <a:spcBef>
                <a:spcPts val="225"/>
              </a:spcBef>
            </a:pPr>
            <a:r>
              <a:rPr sz="2050" spc="40" dirty="0">
                <a:solidFill>
                  <a:srgbClr val="898A8A"/>
                </a:solidFill>
                <a:latin typeface="宋体"/>
                <a:cs typeface="宋体"/>
              </a:rPr>
              <a:t>此处添加详细文本描述，建议与标题相关并符合整体语言风格， 语言描述尽最简洁生动</a:t>
            </a:r>
            <a:endParaRPr sz="2050">
              <a:latin typeface="宋体"/>
              <a:cs typeface="宋体"/>
            </a:endParaRPr>
          </a:p>
        </p:txBody>
      </p:sp>
      <p:sp>
        <p:nvSpPr>
          <p:cNvPr id="10" name="object 10"/>
          <p:cNvSpPr txBox="1"/>
          <p:nvPr/>
        </p:nvSpPr>
        <p:spPr>
          <a:xfrm>
            <a:off x="8815312" y="6275120"/>
            <a:ext cx="7461250" cy="2385060"/>
          </a:xfrm>
          <a:prstGeom prst="rect">
            <a:avLst/>
          </a:prstGeom>
        </p:spPr>
        <p:txBody>
          <a:bodyPr vert="horz" wrap="square" lIns="0" tIns="0" rIns="0" bIns="0" rtlCol="0">
            <a:spAutoFit/>
          </a:bodyPr>
          <a:lstStyle/>
          <a:p>
            <a:pPr marL="13335" marR="5080" indent="-1270">
              <a:lnSpc>
                <a:spcPct val="126000"/>
              </a:lnSpc>
            </a:pPr>
            <a:r>
              <a:rPr sz="2050" spc="40" dirty="0">
                <a:solidFill>
                  <a:srgbClr val="898A8A"/>
                </a:solidFill>
                <a:latin typeface="宋体"/>
                <a:cs typeface="宋体"/>
              </a:rPr>
              <a:t>此处添加详细文本描述，建议与标题相关并符合整体语言风格， 语言描述尽量简洁生动</a:t>
            </a:r>
            <a:endParaRPr sz="2050">
              <a:latin typeface="宋体"/>
              <a:cs typeface="宋体"/>
            </a:endParaRPr>
          </a:p>
          <a:p>
            <a:pPr>
              <a:lnSpc>
                <a:spcPct val="100000"/>
              </a:lnSpc>
              <a:spcBef>
                <a:spcPts val="15"/>
              </a:spcBef>
            </a:pPr>
            <a:endParaRPr sz="2500">
              <a:latin typeface="Times New Roman"/>
              <a:cs typeface="Times New Roman"/>
            </a:endParaRPr>
          </a:p>
          <a:p>
            <a:pPr marL="19050">
              <a:lnSpc>
                <a:spcPct val="100000"/>
              </a:lnSpc>
            </a:pPr>
            <a:r>
              <a:rPr sz="2900" spc="85" dirty="0">
                <a:solidFill>
                  <a:srgbClr val="F46B59"/>
                </a:solidFill>
                <a:latin typeface="宋体"/>
                <a:cs typeface="宋体"/>
              </a:rPr>
              <a:t>添加标题文字</a:t>
            </a:r>
            <a:endParaRPr sz="2900">
              <a:latin typeface="宋体"/>
              <a:cs typeface="宋体"/>
            </a:endParaRPr>
          </a:p>
          <a:p>
            <a:pPr marL="13335" marR="5080" indent="-1270">
              <a:lnSpc>
                <a:spcPct val="122000"/>
              </a:lnSpc>
              <a:spcBef>
                <a:spcPts val="225"/>
              </a:spcBef>
            </a:pPr>
            <a:r>
              <a:rPr sz="2050" spc="40" dirty="0">
                <a:solidFill>
                  <a:srgbClr val="898A8A"/>
                </a:solidFill>
                <a:latin typeface="宋体"/>
                <a:cs typeface="宋体"/>
              </a:rPr>
              <a:t>此处添加详细文本描述，建议与标题相关并符合整体语言风格， 语言描述尽量简洁生动</a:t>
            </a:r>
            <a:endParaRPr sz="2050">
              <a:latin typeface="宋体"/>
              <a:cs typeface="宋体"/>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35000" y="558800"/>
            <a:ext cx="762000" cy="9652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5080000" y="2819400"/>
            <a:ext cx="533400" cy="10668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8077200" y="2819400"/>
            <a:ext cx="4902200" cy="365760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0" y="9677400"/>
            <a:ext cx="18262600" cy="584200"/>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5562600" y="3105150"/>
            <a:ext cx="2565400" cy="0"/>
          </a:xfrm>
          <a:custGeom>
            <a:avLst/>
            <a:gdLst/>
            <a:ahLst/>
            <a:cxnLst/>
            <a:rect l="l" t="t" r="r" b="b"/>
            <a:pathLst>
              <a:path w="2565400">
                <a:moveTo>
                  <a:pt x="0" y="0"/>
                </a:moveTo>
                <a:lnTo>
                  <a:pt x="2565400" y="0"/>
                </a:lnTo>
              </a:path>
            </a:pathLst>
          </a:custGeom>
          <a:ln w="63500">
            <a:solidFill>
              <a:srgbClr val="8CBC64"/>
            </a:solidFill>
          </a:ln>
        </p:spPr>
        <p:txBody>
          <a:bodyPr wrap="square" lIns="0" tIns="0" rIns="0" bIns="0" rtlCol="0"/>
          <a:lstStyle/>
          <a:p>
            <a:endParaRPr/>
          </a:p>
        </p:txBody>
      </p:sp>
      <p:sp>
        <p:nvSpPr>
          <p:cNvPr id="7" name="object 7"/>
          <p:cNvSpPr/>
          <p:nvPr/>
        </p:nvSpPr>
        <p:spPr>
          <a:xfrm>
            <a:off x="5562600" y="3517900"/>
            <a:ext cx="2565400" cy="114300"/>
          </a:xfrm>
          <a:custGeom>
            <a:avLst/>
            <a:gdLst/>
            <a:ahLst/>
            <a:cxnLst/>
            <a:rect l="l" t="t" r="r" b="b"/>
            <a:pathLst>
              <a:path w="2565400" h="114300">
                <a:moveTo>
                  <a:pt x="0" y="0"/>
                </a:moveTo>
                <a:lnTo>
                  <a:pt x="2565400" y="0"/>
                </a:lnTo>
                <a:lnTo>
                  <a:pt x="2565400" y="114300"/>
                </a:lnTo>
                <a:lnTo>
                  <a:pt x="0" y="114300"/>
                </a:lnTo>
                <a:lnTo>
                  <a:pt x="0" y="0"/>
                </a:lnTo>
                <a:close/>
              </a:path>
            </a:pathLst>
          </a:custGeom>
          <a:solidFill>
            <a:srgbClr val="87BF64"/>
          </a:solidFill>
        </p:spPr>
        <p:txBody>
          <a:bodyPr wrap="square" lIns="0" tIns="0" rIns="0" bIns="0" rtlCol="0"/>
          <a:lstStyle/>
          <a:p>
            <a:endParaRPr/>
          </a:p>
        </p:txBody>
      </p:sp>
      <p:sp>
        <p:nvSpPr>
          <p:cNvPr id="8" name="object 8"/>
          <p:cNvSpPr txBox="1">
            <a:spLocks noGrp="1"/>
          </p:cNvSpPr>
          <p:nvPr>
            <p:ph type="title"/>
          </p:nvPr>
        </p:nvSpPr>
        <p:spPr>
          <a:xfrm>
            <a:off x="1174799" y="723900"/>
            <a:ext cx="3824604" cy="621665"/>
          </a:xfrm>
          <a:prstGeom prst="rect">
            <a:avLst/>
          </a:prstGeom>
        </p:spPr>
        <p:txBody>
          <a:bodyPr vert="horz" wrap="square" lIns="0" tIns="0" rIns="0" bIns="0" rtlCol="0">
            <a:spAutoFit/>
          </a:bodyPr>
          <a:lstStyle/>
          <a:p>
            <a:pPr marL="12700">
              <a:lnSpc>
                <a:spcPts val="4890"/>
              </a:lnSpc>
            </a:pPr>
            <a:r>
              <a:rPr sz="4200" spc="-3615" dirty="0">
                <a:solidFill>
                  <a:srgbClr val="E6AC2D"/>
                </a:solidFill>
              </a:rPr>
              <a:t>．</a:t>
            </a:r>
            <a:r>
              <a:rPr sz="4200" spc="-2820" dirty="0">
                <a:solidFill>
                  <a:srgbClr val="F2A705"/>
                </a:solidFill>
              </a:rPr>
              <a:t>习</a:t>
            </a:r>
            <a:r>
              <a:rPr sz="4200" spc="335" dirty="0">
                <a:solidFill>
                  <a:srgbClr val="89898A"/>
                </a:solidFill>
              </a:rPr>
              <a:t>添加标题</a:t>
            </a:r>
            <a:r>
              <a:rPr sz="4200" spc="-1365" dirty="0">
                <a:solidFill>
                  <a:srgbClr val="89898A"/>
                </a:solidFill>
              </a:rPr>
              <a:t>内</a:t>
            </a:r>
            <a:r>
              <a:rPr sz="4200" spc="375" dirty="0">
                <a:solidFill>
                  <a:srgbClr val="89898A"/>
                </a:solidFill>
              </a:rPr>
              <a:t>容</a:t>
            </a:r>
            <a:endParaRPr sz="4200"/>
          </a:p>
        </p:txBody>
      </p:sp>
      <p:sp>
        <p:nvSpPr>
          <p:cNvPr id="9" name="object 9"/>
          <p:cNvSpPr txBox="1"/>
          <p:nvPr/>
        </p:nvSpPr>
        <p:spPr>
          <a:xfrm>
            <a:off x="2066925" y="2832100"/>
            <a:ext cx="2527300" cy="389890"/>
          </a:xfrm>
          <a:prstGeom prst="rect">
            <a:avLst/>
          </a:prstGeom>
        </p:spPr>
        <p:txBody>
          <a:bodyPr vert="horz" wrap="square" lIns="0" tIns="0" rIns="0" bIns="0" rtlCol="0">
            <a:spAutoFit/>
          </a:bodyPr>
          <a:lstStyle/>
          <a:p>
            <a:pPr marL="453390" indent="-440690">
              <a:lnSpc>
                <a:spcPts val="3065"/>
              </a:lnSpc>
              <a:buChar char="•"/>
              <a:tabLst>
                <a:tab pos="453390" algn="l"/>
                <a:tab pos="454025" algn="l"/>
              </a:tabLst>
            </a:pPr>
            <a:r>
              <a:rPr sz="2600" spc="100" dirty="0">
                <a:solidFill>
                  <a:srgbClr val="67993D"/>
                </a:solidFill>
                <a:latin typeface="宋体"/>
                <a:cs typeface="宋体"/>
              </a:rPr>
              <a:t>处千起步阶段</a:t>
            </a:r>
            <a:endParaRPr sz="2600">
              <a:latin typeface="宋体"/>
              <a:cs typeface="宋体"/>
            </a:endParaRPr>
          </a:p>
        </p:txBody>
      </p:sp>
      <p:sp>
        <p:nvSpPr>
          <p:cNvPr id="10" name="object 10"/>
          <p:cNvSpPr txBox="1"/>
          <p:nvPr/>
        </p:nvSpPr>
        <p:spPr>
          <a:xfrm>
            <a:off x="2079625" y="3530600"/>
            <a:ext cx="2539365" cy="389890"/>
          </a:xfrm>
          <a:prstGeom prst="rect">
            <a:avLst/>
          </a:prstGeom>
        </p:spPr>
        <p:txBody>
          <a:bodyPr vert="horz" wrap="square" lIns="0" tIns="0" rIns="0" bIns="0" rtlCol="0">
            <a:spAutoFit/>
          </a:bodyPr>
          <a:lstStyle/>
          <a:p>
            <a:pPr marL="445770" indent="-433070">
              <a:lnSpc>
                <a:spcPts val="3065"/>
              </a:lnSpc>
              <a:buChar char="•"/>
              <a:tabLst>
                <a:tab pos="445770" algn="l"/>
                <a:tab pos="446405" algn="l"/>
              </a:tabLst>
            </a:pPr>
            <a:r>
              <a:rPr sz="2600" spc="130" dirty="0">
                <a:solidFill>
                  <a:srgbClr val="67993D"/>
                </a:solidFill>
                <a:latin typeface="宋体"/>
                <a:cs typeface="宋体"/>
              </a:rPr>
              <a:t>整体规模较小</a:t>
            </a:r>
            <a:endParaRPr sz="2600">
              <a:latin typeface="宋体"/>
              <a:cs typeface="宋体"/>
            </a:endParaRPr>
          </a:p>
        </p:txBody>
      </p:sp>
      <p:sp>
        <p:nvSpPr>
          <p:cNvPr id="11" name="object 11"/>
          <p:cNvSpPr txBox="1"/>
          <p:nvPr/>
        </p:nvSpPr>
        <p:spPr>
          <a:xfrm>
            <a:off x="2795512" y="4425950"/>
            <a:ext cx="4584700" cy="309880"/>
          </a:xfrm>
          <a:prstGeom prst="rect">
            <a:avLst/>
          </a:prstGeom>
        </p:spPr>
        <p:txBody>
          <a:bodyPr vert="horz" wrap="square" lIns="0" tIns="0" rIns="0" bIns="0" rtlCol="0">
            <a:spAutoFit/>
          </a:bodyPr>
          <a:lstStyle/>
          <a:p>
            <a:pPr marL="12700">
              <a:lnSpc>
                <a:spcPts val="2440"/>
              </a:lnSpc>
            </a:pPr>
            <a:r>
              <a:rPr sz="2050" spc="60" dirty="0">
                <a:solidFill>
                  <a:srgbClr val="89898A"/>
                </a:solidFill>
                <a:latin typeface="宋体"/>
                <a:cs typeface="宋体"/>
              </a:rPr>
              <a:t>此处添加详细文本描述，建议与标题相</a:t>
            </a:r>
            <a:endParaRPr sz="2050">
              <a:latin typeface="宋体"/>
              <a:cs typeface="宋体"/>
            </a:endParaRPr>
          </a:p>
        </p:txBody>
      </p:sp>
      <p:sp>
        <p:nvSpPr>
          <p:cNvPr id="12" name="object 12"/>
          <p:cNvSpPr txBox="1"/>
          <p:nvPr/>
        </p:nvSpPr>
        <p:spPr>
          <a:xfrm>
            <a:off x="2792462" y="4946650"/>
            <a:ext cx="4584700" cy="309880"/>
          </a:xfrm>
          <a:prstGeom prst="rect">
            <a:avLst/>
          </a:prstGeom>
        </p:spPr>
        <p:txBody>
          <a:bodyPr vert="horz" wrap="square" lIns="0" tIns="0" rIns="0" bIns="0" rtlCol="0">
            <a:spAutoFit/>
          </a:bodyPr>
          <a:lstStyle/>
          <a:p>
            <a:pPr marL="12700">
              <a:lnSpc>
                <a:spcPts val="2440"/>
              </a:lnSpc>
            </a:pPr>
            <a:r>
              <a:rPr sz="2050" spc="60" dirty="0">
                <a:solidFill>
                  <a:srgbClr val="89898A"/>
                </a:solidFill>
                <a:latin typeface="宋体"/>
                <a:cs typeface="宋体"/>
              </a:rPr>
              <a:t>关并符合整体语言风格，语言描述尽最</a:t>
            </a:r>
            <a:endParaRPr sz="2050">
              <a:latin typeface="宋体"/>
              <a:cs typeface="宋体"/>
            </a:endParaRPr>
          </a:p>
        </p:txBody>
      </p:sp>
      <p:sp>
        <p:nvSpPr>
          <p:cNvPr id="13" name="object 13"/>
          <p:cNvSpPr txBox="1"/>
          <p:nvPr/>
        </p:nvSpPr>
        <p:spPr>
          <a:xfrm>
            <a:off x="5991844" y="5454650"/>
            <a:ext cx="1210310" cy="309880"/>
          </a:xfrm>
          <a:prstGeom prst="rect">
            <a:avLst/>
          </a:prstGeom>
        </p:spPr>
        <p:txBody>
          <a:bodyPr vert="horz" wrap="square" lIns="0" tIns="0" rIns="0" bIns="0" rtlCol="0">
            <a:spAutoFit/>
          </a:bodyPr>
          <a:lstStyle/>
          <a:p>
            <a:pPr marL="12700">
              <a:lnSpc>
                <a:spcPts val="2440"/>
              </a:lnSpc>
            </a:pPr>
            <a:r>
              <a:rPr sz="2050" spc="-185" dirty="0">
                <a:solidFill>
                  <a:srgbClr val="89898A"/>
                </a:solidFill>
                <a:latin typeface="宋体"/>
                <a:cs typeface="宋体"/>
              </a:rPr>
              <a:t>简洁生动。</a:t>
            </a:r>
            <a:endParaRPr sz="2050">
              <a:latin typeface="宋体"/>
              <a:cs typeface="宋体"/>
            </a:endParaRPr>
          </a:p>
        </p:txBody>
      </p:sp>
      <p:sp>
        <p:nvSpPr>
          <p:cNvPr id="14" name="object 14"/>
          <p:cNvSpPr txBox="1"/>
          <p:nvPr/>
        </p:nvSpPr>
        <p:spPr>
          <a:xfrm>
            <a:off x="13408025" y="2794000"/>
            <a:ext cx="2524760" cy="389890"/>
          </a:xfrm>
          <a:prstGeom prst="rect">
            <a:avLst/>
          </a:prstGeom>
        </p:spPr>
        <p:txBody>
          <a:bodyPr vert="horz" wrap="square" lIns="0" tIns="0" rIns="0" bIns="0" rtlCol="0">
            <a:spAutoFit/>
          </a:bodyPr>
          <a:lstStyle/>
          <a:p>
            <a:pPr marL="450850" indent="-438150">
              <a:lnSpc>
                <a:spcPts val="3065"/>
              </a:lnSpc>
              <a:buChar char="•"/>
              <a:tabLst>
                <a:tab pos="450850" algn="l"/>
                <a:tab pos="451484" algn="l"/>
              </a:tabLst>
            </a:pPr>
            <a:r>
              <a:rPr sz="2600" spc="100" dirty="0">
                <a:solidFill>
                  <a:srgbClr val="F46B59"/>
                </a:solidFill>
                <a:latin typeface="宋体"/>
                <a:cs typeface="宋体"/>
              </a:rPr>
              <a:t>市场占有率低</a:t>
            </a:r>
            <a:endParaRPr sz="2600">
              <a:latin typeface="宋体"/>
              <a:cs typeface="宋体"/>
            </a:endParaRPr>
          </a:p>
        </p:txBody>
      </p:sp>
      <p:sp>
        <p:nvSpPr>
          <p:cNvPr id="15" name="object 15"/>
          <p:cNvSpPr txBox="1"/>
          <p:nvPr/>
        </p:nvSpPr>
        <p:spPr>
          <a:xfrm>
            <a:off x="13408025" y="3505200"/>
            <a:ext cx="2524760" cy="389890"/>
          </a:xfrm>
          <a:prstGeom prst="rect">
            <a:avLst/>
          </a:prstGeom>
        </p:spPr>
        <p:txBody>
          <a:bodyPr vert="horz" wrap="square" lIns="0" tIns="0" rIns="0" bIns="0" rtlCol="0">
            <a:spAutoFit/>
          </a:bodyPr>
          <a:lstStyle/>
          <a:p>
            <a:pPr marL="450850" indent="-438150">
              <a:lnSpc>
                <a:spcPts val="3065"/>
              </a:lnSpc>
              <a:buChar char="•"/>
              <a:tabLst>
                <a:tab pos="450850" algn="l"/>
                <a:tab pos="451484" algn="l"/>
              </a:tabLst>
            </a:pPr>
            <a:r>
              <a:rPr sz="2600" spc="100" dirty="0">
                <a:solidFill>
                  <a:srgbClr val="F46B59"/>
                </a:solidFill>
                <a:latin typeface="宋体"/>
                <a:cs typeface="宋体"/>
              </a:rPr>
              <a:t>市场认知度低</a:t>
            </a:r>
            <a:endParaRPr sz="2600">
              <a:latin typeface="宋体"/>
              <a:cs typeface="宋体"/>
            </a:endParaRPr>
          </a:p>
        </p:txBody>
      </p:sp>
      <p:sp>
        <p:nvSpPr>
          <p:cNvPr id="16" name="object 16"/>
          <p:cNvSpPr txBox="1"/>
          <p:nvPr/>
        </p:nvSpPr>
        <p:spPr>
          <a:xfrm>
            <a:off x="10656812" y="4387850"/>
            <a:ext cx="4584700" cy="309880"/>
          </a:xfrm>
          <a:prstGeom prst="rect">
            <a:avLst/>
          </a:prstGeom>
        </p:spPr>
        <p:txBody>
          <a:bodyPr vert="horz" wrap="square" lIns="0" tIns="0" rIns="0" bIns="0" rtlCol="0">
            <a:spAutoFit/>
          </a:bodyPr>
          <a:lstStyle/>
          <a:p>
            <a:pPr marL="12700">
              <a:lnSpc>
                <a:spcPts val="2440"/>
              </a:lnSpc>
            </a:pPr>
            <a:r>
              <a:rPr sz="2050" spc="60" dirty="0">
                <a:solidFill>
                  <a:srgbClr val="89898A"/>
                </a:solidFill>
                <a:latin typeface="宋体"/>
                <a:cs typeface="宋体"/>
              </a:rPr>
              <a:t>此处添加详细文本描述，建议与标题相</a:t>
            </a:r>
            <a:endParaRPr sz="2050">
              <a:latin typeface="宋体"/>
              <a:cs typeface="宋体"/>
            </a:endParaRPr>
          </a:p>
        </p:txBody>
      </p:sp>
      <p:sp>
        <p:nvSpPr>
          <p:cNvPr id="17" name="object 17"/>
          <p:cNvSpPr txBox="1"/>
          <p:nvPr/>
        </p:nvSpPr>
        <p:spPr>
          <a:xfrm>
            <a:off x="10666462" y="4908550"/>
            <a:ext cx="4584700" cy="309880"/>
          </a:xfrm>
          <a:prstGeom prst="rect">
            <a:avLst/>
          </a:prstGeom>
        </p:spPr>
        <p:txBody>
          <a:bodyPr vert="horz" wrap="square" lIns="0" tIns="0" rIns="0" bIns="0" rtlCol="0">
            <a:spAutoFit/>
          </a:bodyPr>
          <a:lstStyle/>
          <a:p>
            <a:pPr marL="12700">
              <a:lnSpc>
                <a:spcPts val="2440"/>
              </a:lnSpc>
            </a:pPr>
            <a:r>
              <a:rPr sz="2050" spc="60" dirty="0">
                <a:solidFill>
                  <a:srgbClr val="89898A"/>
                </a:solidFill>
                <a:latin typeface="宋体"/>
                <a:cs typeface="宋体"/>
              </a:rPr>
              <a:t>关并符合整体语言风格，语言描述尽益</a:t>
            </a:r>
            <a:endParaRPr sz="2050">
              <a:latin typeface="宋体"/>
              <a:cs typeface="宋体"/>
            </a:endParaRPr>
          </a:p>
        </p:txBody>
      </p:sp>
      <p:sp>
        <p:nvSpPr>
          <p:cNvPr id="18" name="object 18"/>
          <p:cNvSpPr txBox="1"/>
          <p:nvPr/>
        </p:nvSpPr>
        <p:spPr>
          <a:xfrm>
            <a:off x="10652745" y="5416550"/>
            <a:ext cx="1210310" cy="309880"/>
          </a:xfrm>
          <a:prstGeom prst="rect">
            <a:avLst/>
          </a:prstGeom>
        </p:spPr>
        <p:txBody>
          <a:bodyPr vert="horz" wrap="square" lIns="0" tIns="0" rIns="0" bIns="0" rtlCol="0">
            <a:spAutoFit/>
          </a:bodyPr>
          <a:lstStyle/>
          <a:p>
            <a:pPr marL="12700">
              <a:lnSpc>
                <a:spcPts val="2440"/>
              </a:lnSpc>
            </a:pPr>
            <a:r>
              <a:rPr sz="2050" spc="-185" dirty="0">
                <a:solidFill>
                  <a:srgbClr val="89898A"/>
                </a:solidFill>
                <a:latin typeface="宋体"/>
                <a:cs typeface="宋体"/>
              </a:rPr>
              <a:t>简洁生动。</a:t>
            </a:r>
            <a:endParaRPr sz="2050">
              <a:latin typeface="宋体"/>
              <a:cs typeface="宋体"/>
            </a:endParaRPr>
          </a:p>
        </p:txBody>
      </p:sp>
      <p:sp>
        <p:nvSpPr>
          <p:cNvPr id="19" name="object 19"/>
          <p:cNvSpPr txBox="1"/>
          <p:nvPr/>
        </p:nvSpPr>
        <p:spPr>
          <a:xfrm>
            <a:off x="2312912" y="7385050"/>
            <a:ext cx="14237969" cy="309880"/>
          </a:xfrm>
          <a:prstGeom prst="rect">
            <a:avLst/>
          </a:prstGeom>
        </p:spPr>
        <p:txBody>
          <a:bodyPr vert="horz" wrap="square" lIns="0" tIns="0" rIns="0" bIns="0" rtlCol="0">
            <a:spAutoFit/>
          </a:bodyPr>
          <a:lstStyle/>
          <a:p>
            <a:pPr marL="12700">
              <a:lnSpc>
                <a:spcPts val="2440"/>
              </a:lnSpc>
            </a:pPr>
            <a:r>
              <a:rPr sz="2050" spc="60" dirty="0">
                <a:solidFill>
                  <a:srgbClr val="89898A"/>
                </a:solidFill>
                <a:latin typeface="宋体"/>
                <a:cs typeface="宋体"/>
              </a:rPr>
              <a:t>此处添加详细文本描述，建议与标题相关并符合整体语言风格，语言描述尽量简洁生动。尽溢将每页幻灯片的字数控制在</a:t>
            </a:r>
            <a:endParaRPr sz="2050">
              <a:latin typeface="宋体"/>
              <a:cs typeface="宋体"/>
            </a:endParaRPr>
          </a:p>
        </p:txBody>
      </p:sp>
      <p:sp>
        <p:nvSpPr>
          <p:cNvPr id="20" name="object 20"/>
          <p:cNvSpPr txBox="1"/>
          <p:nvPr/>
        </p:nvSpPr>
        <p:spPr>
          <a:xfrm>
            <a:off x="2241632" y="7829550"/>
            <a:ext cx="10877550" cy="375920"/>
          </a:xfrm>
          <a:prstGeom prst="rect">
            <a:avLst/>
          </a:prstGeom>
        </p:spPr>
        <p:txBody>
          <a:bodyPr vert="horz" wrap="square" lIns="0" tIns="0" rIns="0" bIns="0" rtlCol="0">
            <a:spAutoFit/>
          </a:bodyPr>
          <a:lstStyle/>
          <a:p>
            <a:pPr marL="12700">
              <a:lnSpc>
                <a:spcPct val="100000"/>
              </a:lnSpc>
              <a:tabLst>
                <a:tab pos="2877820" algn="l"/>
              </a:tabLst>
            </a:pPr>
            <a:r>
              <a:rPr sz="2350" spc="40" dirty="0">
                <a:solidFill>
                  <a:srgbClr val="89898A"/>
                </a:solidFill>
                <a:latin typeface="Times New Roman"/>
                <a:cs typeface="Times New Roman"/>
              </a:rPr>
              <a:t>200</a:t>
            </a:r>
            <a:r>
              <a:rPr sz="2050" spc="100" dirty="0">
                <a:solidFill>
                  <a:srgbClr val="89898A"/>
                </a:solidFill>
                <a:latin typeface="宋体"/>
                <a:cs typeface="宋体"/>
              </a:rPr>
              <a:t>字</a:t>
            </a:r>
            <a:r>
              <a:rPr sz="2050" spc="-150" dirty="0">
                <a:solidFill>
                  <a:srgbClr val="89898A"/>
                </a:solidFill>
                <a:latin typeface="宋体"/>
                <a:cs typeface="宋体"/>
              </a:rPr>
              <a:t>以</a:t>
            </a:r>
            <a:r>
              <a:rPr sz="2050" spc="100" dirty="0">
                <a:solidFill>
                  <a:srgbClr val="89898A"/>
                </a:solidFill>
                <a:latin typeface="宋体"/>
                <a:cs typeface="宋体"/>
              </a:rPr>
              <a:t>内</a:t>
            </a:r>
            <a:r>
              <a:rPr sz="2050" spc="-290" dirty="0">
                <a:solidFill>
                  <a:srgbClr val="89898A"/>
                </a:solidFill>
                <a:latin typeface="宋体"/>
                <a:cs typeface="宋体"/>
              </a:rPr>
              <a:t> </a:t>
            </a:r>
            <a:r>
              <a:rPr sz="2050" spc="-615" dirty="0">
                <a:solidFill>
                  <a:srgbClr val="89898A"/>
                </a:solidFill>
                <a:latin typeface="宋体"/>
                <a:cs typeface="宋体"/>
              </a:rPr>
              <a:t>，据统计每页	</a:t>
            </a:r>
            <a:r>
              <a:rPr sz="2050" spc="160" dirty="0">
                <a:solidFill>
                  <a:srgbClr val="89898A"/>
                </a:solidFill>
                <a:latin typeface="宋体"/>
                <a:cs typeface="宋体"/>
              </a:rPr>
              <a:t>幻灯片</a:t>
            </a:r>
            <a:r>
              <a:rPr sz="2050" spc="-315" dirty="0">
                <a:solidFill>
                  <a:srgbClr val="89898A"/>
                </a:solidFill>
                <a:latin typeface="宋体"/>
                <a:cs typeface="宋体"/>
              </a:rPr>
              <a:t>的</a:t>
            </a:r>
            <a:r>
              <a:rPr sz="2050" spc="160" dirty="0">
                <a:solidFill>
                  <a:srgbClr val="89898A"/>
                </a:solidFill>
                <a:latin typeface="宋体"/>
                <a:cs typeface="宋体"/>
              </a:rPr>
              <a:t>最好控制</a:t>
            </a:r>
            <a:r>
              <a:rPr sz="2050" spc="-320" dirty="0">
                <a:solidFill>
                  <a:srgbClr val="89898A"/>
                </a:solidFill>
                <a:latin typeface="宋体"/>
                <a:cs typeface="宋体"/>
              </a:rPr>
              <a:t>在</a:t>
            </a:r>
            <a:r>
              <a:rPr sz="2350" spc="-75" dirty="0">
                <a:solidFill>
                  <a:srgbClr val="89898A"/>
                </a:solidFill>
                <a:latin typeface="Times New Roman"/>
                <a:cs typeface="Times New Roman"/>
              </a:rPr>
              <a:t>5</a:t>
            </a:r>
            <a:r>
              <a:rPr sz="2050" spc="160" dirty="0">
                <a:solidFill>
                  <a:srgbClr val="89898A"/>
                </a:solidFill>
                <a:latin typeface="宋体"/>
                <a:cs typeface="宋体"/>
              </a:rPr>
              <a:t>分钟之内</a:t>
            </a:r>
            <a:r>
              <a:rPr sz="2050" spc="-400" dirty="0">
                <a:solidFill>
                  <a:srgbClr val="89898A"/>
                </a:solidFill>
                <a:latin typeface="宋体"/>
                <a:cs typeface="宋体"/>
              </a:rPr>
              <a:t>。</a:t>
            </a:r>
            <a:r>
              <a:rPr sz="2050" spc="160" dirty="0">
                <a:solidFill>
                  <a:srgbClr val="89898A"/>
                </a:solidFill>
                <a:latin typeface="宋体"/>
                <a:cs typeface="宋体"/>
              </a:rPr>
              <a:t>此处添</a:t>
            </a:r>
            <a:r>
              <a:rPr sz="2050" spc="-215" dirty="0">
                <a:solidFill>
                  <a:srgbClr val="89898A"/>
                </a:solidFill>
                <a:latin typeface="宋体"/>
                <a:cs typeface="宋体"/>
              </a:rPr>
              <a:t>加</a:t>
            </a:r>
            <a:r>
              <a:rPr sz="2050" spc="160" dirty="0">
                <a:solidFill>
                  <a:srgbClr val="89898A"/>
                </a:solidFill>
                <a:latin typeface="宋体"/>
                <a:cs typeface="宋体"/>
              </a:rPr>
              <a:t>详细文本描述</a:t>
            </a:r>
            <a:r>
              <a:rPr sz="2050" spc="-555" dirty="0">
                <a:solidFill>
                  <a:srgbClr val="89898A"/>
                </a:solidFill>
                <a:latin typeface="宋体"/>
                <a:cs typeface="宋体"/>
              </a:rPr>
              <a:t> </a:t>
            </a:r>
            <a:r>
              <a:rPr sz="2050" spc="-615" dirty="0">
                <a:solidFill>
                  <a:srgbClr val="89898A"/>
                </a:solidFill>
                <a:latin typeface="宋体"/>
                <a:cs typeface="宋体"/>
              </a:rPr>
              <a:t>，建议与标题相</a:t>
            </a:r>
            <a:endParaRPr sz="2050">
              <a:latin typeface="宋体"/>
              <a:cs typeface="宋体"/>
            </a:endParaRPr>
          </a:p>
        </p:txBody>
      </p:sp>
      <p:sp>
        <p:nvSpPr>
          <p:cNvPr id="21" name="object 21"/>
          <p:cNvSpPr txBox="1"/>
          <p:nvPr/>
        </p:nvSpPr>
        <p:spPr>
          <a:xfrm>
            <a:off x="13612863" y="7867650"/>
            <a:ext cx="2994025" cy="309880"/>
          </a:xfrm>
          <a:prstGeom prst="rect">
            <a:avLst/>
          </a:prstGeom>
        </p:spPr>
        <p:txBody>
          <a:bodyPr vert="horz" wrap="square" lIns="0" tIns="0" rIns="0" bIns="0" rtlCol="0">
            <a:spAutoFit/>
          </a:bodyPr>
          <a:lstStyle/>
          <a:p>
            <a:pPr marL="12700">
              <a:lnSpc>
                <a:spcPts val="2440"/>
              </a:lnSpc>
              <a:tabLst>
                <a:tab pos="2148840" algn="l"/>
              </a:tabLst>
            </a:pPr>
            <a:r>
              <a:rPr sz="2050" spc="-615" dirty="0">
                <a:solidFill>
                  <a:srgbClr val="89898A"/>
                </a:solidFill>
                <a:latin typeface="宋体"/>
                <a:cs typeface="宋体"/>
              </a:rPr>
              <a:t>关并符合整体语言	风 格 </a:t>
            </a:r>
            <a:r>
              <a:rPr sz="2050" spc="-459" dirty="0">
                <a:solidFill>
                  <a:srgbClr val="89898A"/>
                </a:solidFill>
                <a:latin typeface="宋体"/>
                <a:cs typeface="宋体"/>
              </a:rPr>
              <a:t> </a:t>
            </a:r>
            <a:r>
              <a:rPr sz="2050" spc="-250" dirty="0">
                <a:solidFill>
                  <a:srgbClr val="89898A"/>
                </a:solidFill>
                <a:latin typeface="宋体"/>
                <a:cs typeface="宋体"/>
              </a:rPr>
              <a:t>，</a:t>
            </a:r>
            <a:endParaRPr sz="2050">
              <a:latin typeface="宋体"/>
              <a:cs typeface="宋体"/>
            </a:endParaRPr>
          </a:p>
        </p:txBody>
      </p:sp>
      <p:sp>
        <p:nvSpPr>
          <p:cNvPr id="22" name="object 22"/>
          <p:cNvSpPr txBox="1"/>
          <p:nvPr/>
        </p:nvSpPr>
        <p:spPr>
          <a:xfrm>
            <a:off x="2593329" y="8350250"/>
            <a:ext cx="2618740" cy="309880"/>
          </a:xfrm>
          <a:prstGeom prst="rect">
            <a:avLst/>
          </a:prstGeom>
        </p:spPr>
        <p:txBody>
          <a:bodyPr vert="horz" wrap="square" lIns="0" tIns="0" rIns="0" bIns="0" rtlCol="0">
            <a:spAutoFit/>
          </a:bodyPr>
          <a:lstStyle/>
          <a:p>
            <a:pPr marL="12700">
              <a:lnSpc>
                <a:spcPts val="2440"/>
              </a:lnSpc>
            </a:pPr>
            <a:r>
              <a:rPr sz="2050" spc="-250" dirty="0">
                <a:solidFill>
                  <a:srgbClr val="89898A"/>
                </a:solidFill>
                <a:latin typeface="宋体"/>
                <a:cs typeface="宋体"/>
              </a:rPr>
              <a:t>语言</a:t>
            </a:r>
            <a:r>
              <a:rPr sz="2050" spc="-509" dirty="0">
                <a:solidFill>
                  <a:srgbClr val="89898A"/>
                </a:solidFill>
                <a:latin typeface="宋体"/>
                <a:cs typeface="宋体"/>
              </a:rPr>
              <a:t> </a:t>
            </a:r>
            <a:r>
              <a:rPr sz="2050" spc="-250" dirty="0">
                <a:solidFill>
                  <a:srgbClr val="89898A"/>
                </a:solidFill>
                <a:latin typeface="宋体"/>
                <a:cs typeface="宋体"/>
              </a:rPr>
              <a:t>描述尽量简洁生动。</a:t>
            </a:r>
            <a:endParaRPr sz="2050">
              <a:latin typeface="宋体"/>
              <a:cs typeface="宋体"/>
            </a:endParaRPr>
          </a:p>
        </p:txBody>
      </p:sp>
      <p:sp>
        <p:nvSpPr>
          <p:cNvPr id="23" name="object 23"/>
          <p:cNvSpPr txBox="1"/>
          <p:nvPr/>
        </p:nvSpPr>
        <p:spPr>
          <a:xfrm>
            <a:off x="5526012" y="8312150"/>
            <a:ext cx="10751185" cy="375920"/>
          </a:xfrm>
          <a:prstGeom prst="rect">
            <a:avLst/>
          </a:prstGeom>
        </p:spPr>
        <p:txBody>
          <a:bodyPr vert="horz" wrap="square" lIns="0" tIns="0" rIns="0" bIns="0" rtlCol="0">
            <a:spAutoFit/>
          </a:bodyPr>
          <a:lstStyle/>
          <a:p>
            <a:pPr marL="12700">
              <a:lnSpc>
                <a:spcPct val="100000"/>
              </a:lnSpc>
            </a:pPr>
            <a:r>
              <a:rPr sz="2050" spc="-250" dirty="0">
                <a:solidFill>
                  <a:srgbClr val="89898A"/>
                </a:solidFill>
                <a:latin typeface="宋体"/>
                <a:cs typeface="宋体"/>
              </a:rPr>
              <a:t>尽滥将每页</a:t>
            </a:r>
            <a:r>
              <a:rPr sz="2050" spc="275" dirty="0">
                <a:solidFill>
                  <a:srgbClr val="89898A"/>
                </a:solidFill>
                <a:latin typeface="宋体"/>
                <a:cs typeface="宋体"/>
              </a:rPr>
              <a:t> </a:t>
            </a:r>
            <a:r>
              <a:rPr sz="2050" spc="160" dirty="0">
                <a:solidFill>
                  <a:srgbClr val="89898A"/>
                </a:solidFill>
                <a:latin typeface="宋体"/>
                <a:cs typeface="宋体"/>
              </a:rPr>
              <a:t>幻灯片</a:t>
            </a:r>
            <a:r>
              <a:rPr sz="2050" spc="-400" dirty="0">
                <a:solidFill>
                  <a:srgbClr val="89898A"/>
                </a:solidFill>
                <a:latin typeface="宋体"/>
                <a:cs typeface="宋体"/>
              </a:rPr>
              <a:t>的</a:t>
            </a:r>
            <a:r>
              <a:rPr sz="2050" spc="160" dirty="0">
                <a:solidFill>
                  <a:srgbClr val="89898A"/>
                </a:solidFill>
                <a:latin typeface="宋体"/>
                <a:cs typeface="宋体"/>
              </a:rPr>
              <a:t>字数控</a:t>
            </a:r>
            <a:r>
              <a:rPr sz="2050" spc="-180" dirty="0">
                <a:solidFill>
                  <a:srgbClr val="89898A"/>
                </a:solidFill>
                <a:latin typeface="宋体"/>
                <a:cs typeface="宋体"/>
              </a:rPr>
              <a:t>制</a:t>
            </a:r>
            <a:r>
              <a:rPr sz="2050" spc="160" dirty="0">
                <a:solidFill>
                  <a:srgbClr val="89898A"/>
                </a:solidFill>
                <a:latin typeface="宋体"/>
                <a:cs typeface="宋体"/>
              </a:rPr>
              <a:t>在</a:t>
            </a:r>
            <a:r>
              <a:rPr sz="2050" spc="90" dirty="0">
                <a:solidFill>
                  <a:srgbClr val="89898A"/>
                </a:solidFill>
                <a:latin typeface="宋体"/>
                <a:cs typeface="宋体"/>
              </a:rPr>
              <a:t> </a:t>
            </a:r>
            <a:r>
              <a:rPr sz="2350" spc="10" dirty="0">
                <a:solidFill>
                  <a:srgbClr val="89898A"/>
                </a:solidFill>
                <a:latin typeface="Times New Roman"/>
                <a:cs typeface="Times New Roman"/>
              </a:rPr>
              <a:t>200</a:t>
            </a:r>
            <a:r>
              <a:rPr sz="2050" spc="100" dirty="0">
                <a:solidFill>
                  <a:srgbClr val="89898A"/>
                </a:solidFill>
                <a:latin typeface="宋体"/>
                <a:cs typeface="宋体"/>
              </a:rPr>
              <a:t>字</a:t>
            </a:r>
            <a:r>
              <a:rPr sz="2050" spc="-50" dirty="0">
                <a:solidFill>
                  <a:srgbClr val="89898A"/>
                </a:solidFill>
                <a:latin typeface="宋体"/>
                <a:cs typeface="宋体"/>
              </a:rPr>
              <a:t>以</a:t>
            </a:r>
            <a:r>
              <a:rPr sz="2050" spc="100" dirty="0">
                <a:solidFill>
                  <a:srgbClr val="89898A"/>
                </a:solidFill>
                <a:latin typeface="宋体"/>
                <a:cs typeface="宋体"/>
              </a:rPr>
              <a:t>内</a:t>
            </a:r>
            <a:r>
              <a:rPr sz="2050" spc="-390" dirty="0">
                <a:solidFill>
                  <a:srgbClr val="89898A"/>
                </a:solidFill>
                <a:latin typeface="宋体"/>
                <a:cs typeface="宋体"/>
              </a:rPr>
              <a:t> </a:t>
            </a:r>
            <a:r>
              <a:rPr sz="2050" spc="-250" dirty="0">
                <a:solidFill>
                  <a:srgbClr val="89898A"/>
                </a:solidFill>
                <a:latin typeface="宋体"/>
                <a:cs typeface="宋体"/>
              </a:rPr>
              <a:t>，据统计每页</a:t>
            </a:r>
            <a:r>
              <a:rPr sz="2050" spc="-10" dirty="0">
                <a:solidFill>
                  <a:srgbClr val="89898A"/>
                </a:solidFill>
                <a:latin typeface="宋体"/>
                <a:cs typeface="宋体"/>
              </a:rPr>
              <a:t> </a:t>
            </a:r>
            <a:r>
              <a:rPr sz="2050" spc="160" dirty="0">
                <a:solidFill>
                  <a:srgbClr val="89898A"/>
                </a:solidFill>
                <a:latin typeface="宋体"/>
                <a:cs typeface="宋体"/>
              </a:rPr>
              <a:t>幻灯片</a:t>
            </a:r>
            <a:r>
              <a:rPr sz="2050" spc="-315" dirty="0">
                <a:solidFill>
                  <a:srgbClr val="89898A"/>
                </a:solidFill>
                <a:latin typeface="宋体"/>
                <a:cs typeface="宋体"/>
              </a:rPr>
              <a:t>的</a:t>
            </a:r>
            <a:r>
              <a:rPr sz="2050" spc="160" dirty="0">
                <a:solidFill>
                  <a:srgbClr val="89898A"/>
                </a:solidFill>
                <a:latin typeface="宋体"/>
                <a:cs typeface="宋体"/>
              </a:rPr>
              <a:t>最好</a:t>
            </a:r>
            <a:r>
              <a:rPr sz="2050" spc="-170" dirty="0">
                <a:solidFill>
                  <a:srgbClr val="89898A"/>
                </a:solidFill>
                <a:latin typeface="宋体"/>
                <a:cs typeface="宋体"/>
              </a:rPr>
              <a:t>控</a:t>
            </a:r>
            <a:r>
              <a:rPr sz="2050" spc="160" dirty="0">
                <a:solidFill>
                  <a:srgbClr val="89898A"/>
                </a:solidFill>
                <a:latin typeface="宋体"/>
                <a:cs typeface="宋体"/>
              </a:rPr>
              <a:t>制</a:t>
            </a:r>
            <a:r>
              <a:rPr sz="2050" spc="5" dirty="0">
                <a:solidFill>
                  <a:srgbClr val="89898A"/>
                </a:solidFill>
                <a:latin typeface="宋体"/>
                <a:cs typeface="宋体"/>
              </a:rPr>
              <a:t>在</a:t>
            </a:r>
            <a:r>
              <a:rPr sz="2350" spc="-75" dirty="0">
                <a:solidFill>
                  <a:srgbClr val="89898A"/>
                </a:solidFill>
                <a:latin typeface="Times New Roman"/>
                <a:cs typeface="Times New Roman"/>
              </a:rPr>
              <a:t>5</a:t>
            </a:r>
            <a:r>
              <a:rPr sz="2050" spc="160" dirty="0">
                <a:solidFill>
                  <a:srgbClr val="89898A"/>
                </a:solidFill>
                <a:latin typeface="宋体"/>
                <a:cs typeface="宋体"/>
              </a:rPr>
              <a:t>分钟之内。</a:t>
            </a:r>
            <a:endParaRPr sz="2050">
              <a:latin typeface="宋体"/>
              <a:cs typeface="宋体"/>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35000" y="558800"/>
            <a:ext cx="762000" cy="9652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7416800" y="2057400"/>
            <a:ext cx="3454400" cy="64008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8204200" y="8636000"/>
            <a:ext cx="685800" cy="25400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0" y="9677400"/>
            <a:ext cx="18262600" cy="584200"/>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6515100" y="6172200"/>
            <a:ext cx="952500" cy="0"/>
          </a:xfrm>
          <a:custGeom>
            <a:avLst/>
            <a:gdLst/>
            <a:ahLst/>
            <a:cxnLst/>
            <a:rect l="l" t="t" r="r" b="b"/>
            <a:pathLst>
              <a:path w="952500">
                <a:moveTo>
                  <a:pt x="0" y="0"/>
                </a:moveTo>
                <a:lnTo>
                  <a:pt x="952500" y="0"/>
                </a:lnTo>
              </a:path>
            </a:pathLst>
          </a:custGeom>
          <a:ln w="25400">
            <a:solidFill>
              <a:srgbClr val="878C8C"/>
            </a:solidFill>
          </a:ln>
        </p:spPr>
        <p:txBody>
          <a:bodyPr wrap="square" lIns="0" tIns="0" rIns="0" bIns="0" rtlCol="0"/>
          <a:lstStyle/>
          <a:p>
            <a:endParaRPr/>
          </a:p>
        </p:txBody>
      </p:sp>
      <p:sp>
        <p:nvSpPr>
          <p:cNvPr id="7" name="object 7"/>
          <p:cNvSpPr txBox="1">
            <a:spLocks noGrp="1"/>
          </p:cNvSpPr>
          <p:nvPr>
            <p:ph type="title"/>
          </p:nvPr>
        </p:nvSpPr>
        <p:spPr>
          <a:xfrm>
            <a:off x="1728191" y="749300"/>
            <a:ext cx="3212465" cy="607060"/>
          </a:xfrm>
          <a:prstGeom prst="rect">
            <a:avLst/>
          </a:prstGeom>
        </p:spPr>
        <p:txBody>
          <a:bodyPr vert="horz" wrap="square" lIns="0" tIns="0" rIns="0" bIns="0" rtlCol="0">
            <a:spAutoFit/>
          </a:bodyPr>
          <a:lstStyle/>
          <a:p>
            <a:pPr marL="12700">
              <a:lnSpc>
                <a:spcPts val="4775"/>
              </a:lnSpc>
            </a:pPr>
            <a:r>
              <a:rPr sz="4100" spc="80" dirty="0">
                <a:solidFill>
                  <a:srgbClr val="898A8A"/>
                </a:solidFill>
              </a:rPr>
              <a:t>添加标题内容</a:t>
            </a:r>
            <a:endParaRPr sz="4100"/>
          </a:p>
        </p:txBody>
      </p:sp>
      <p:sp>
        <p:nvSpPr>
          <p:cNvPr id="8" name="object 8"/>
          <p:cNvSpPr txBox="1"/>
          <p:nvPr/>
        </p:nvSpPr>
        <p:spPr>
          <a:xfrm>
            <a:off x="2707679" y="2324100"/>
            <a:ext cx="4184650" cy="1427480"/>
          </a:xfrm>
          <a:prstGeom prst="rect">
            <a:avLst/>
          </a:prstGeom>
        </p:spPr>
        <p:txBody>
          <a:bodyPr vert="horz" wrap="square" lIns="0" tIns="0" rIns="0" bIns="0" rtlCol="0">
            <a:spAutoFit/>
          </a:bodyPr>
          <a:lstStyle/>
          <a:p>
            <a:pPr marL="2280285">
              <a:lnSpc>
                <a:spcPct val="100000"/>
              </a:lnSpc>
            </a:pPr>
            <a:r>
              <a:rPr sz="2600" spc="-210" dirty="0">
                <a:solidFill>
                  <a:srgbClr val="898A8A"/>
                </a:solidFill>
                <a:latin typeface="宋体"/>
                <a:cs typeface="宋体"/>
              </a:rPr>
              <a:t>添加标题内容</a:t>
            </a:r>
            <a:endParaRPr sz="2600">
              <a:latin typeface="宋体"/>
              <a:cs typeface="宋体"/>
            </a:endParaRPr>
          </a:p>
          <a:p>
            <a:pPr marL="12700" marR="5080" algn="just">
              <a:lnSpc>
                <a:spcPct val="127499"/>
              </a:lnSpc>
              <a:spcBef>
                <a:spcPts val="315"/>
              </a:spcBef>
            </a:pPr>
            <a:r>
              <a:rPr sz="1700" spc="114" dirty="0">
                <a:solidFill>
                  <a:srgbClr val="898A8A"/>
                </a:solidFill>
                <a:latin typeface="宋体"/>
                <a:cs typeface="宋体"/>
              </a:rPr>
              <a:t>您的内容打在这里，或者通过要制您的文 本后，在此框中选择粘贴，并选择只保留 文字。您的内容打在这里。</a:t>
            </a:r>
            <a:endParaRPr sz="1700">
              <a:latin typeface="宋体"/>
              <a:cs typeface="宋体"/>
            </a:endParaRPr>
          </a:p>
        </p:txBody>
      </p:sp>
      <p:sp>
        <p:nvSpPr>
          <p:cNvPr id="9" name="object 9"/>
          <p:cNvSpPr txBox="1"/>
          <p:nvPr/>
        </p:nvSpPr>
        <p:spPr>
          <a:xfrm>
            <a:off x="2072679" y="5600700"/>
            <a:ext cx="4184650" cy="1427480"/>
          </a:xfrm>
          <a:prstGeom prst="rect">
            <a:avLst/>
          </a:prstGeom>
        </p:spPr>
        <p:txBody>
          <a:bodyPr vert="horz" wrap="square" lIns="0" tIns="0" rIns="0" bIns="0" rtlCol="0">
            <a:spAutoFit/>
          </a:bodyPr>
          <a:lstStyle/>
          <a:p>
            <a:pPr marL="2280285">
              <a:lnSpc>
                <a:spcPct val="100000"/>
              </a:lnSpc>
            </a:pPr>
            <a:r>
              <a:rPr sz="2600" spc="-210" dirty="0">
                <a:solidFill>
                  <a:srgbClr val="898A8A"/>
                </a:solidFill>
                <a:latin typeface="宋体"/>
                <a:cs typeface="宋体"/>
              </a:rPr>
              <a:t>添加标题内容</a:t>
            </a:r>
            <a:endParaRPr sz="2600">
              <a:latin typeface="宋体"/>
              <a:cs typeface="宋体"/>
            </a:endParaRPr>
          </a:p>
          <a:p>
            <a:pPr marL="12700" marR="5080" algn="just">
              <a:lnSpc>
                <a:spcPct val="127499"/>
              </a:lnSpc>
              <a:spcBef>
                <a:spcPts val="315"/>
              </a:spcBef>
            </a:pPr>
            <a:r>
              <a:rPr sz="1700" spc="114" dirty="0">
                <a:solidFill>
                  <a:srgbClr val="898A8A"/>
                </a:solidFill>
                <a:latin typeface="宋体"/>
                <a:cs typeface="宋体"/>
              </a:rPr>
              <a:t>您的内容打在这里，或者通过要制您的文 本后，在此框中选择粘贴，并选择只保留 </a:t>
            </a:r>
            <a:r>
              <a:rPr sz="1700" spc="150" dirty="0">
                <a:solidFill>
                  <a:srgbClr val="898A8A"/>
                </a:solidFill>
                <a:latin typeface="宋体"/>
                <a:cs typeface="宋体"/>
              </a:rPr>
              <a:t>文字您的内容打在这里。</a:t>
            </a:r>
            <a:endParaRPr sz="1700">
              <a:latin typeface="宋体"/>
              <a:cs typeface="宋体"/>
            </a:endParaRPr>
          </a:p>
        </p:txBody>
      </p:sp>
      <p:sp>
        <p:nvSpPr>
          <p:cNvPr id="10" name="object 10"/>
          <p:cNvSpPr txBox="1"/>
          <p:nvPr/>
        </p:nvSpPr>
        <p:spPr>
          <a:xfrm>
            <a:off x="11490722" y="4152900"/>
            <a:ext cx="4190365" cy="1427480"/>
          </a:xfrm>
          <a:prstGeom prst="rect">
            <a:avLst/>
          </a:prstGeom>
        </p:spPr>
        <p:txBody>
          <a:bodyPr vert="horz" wrap="square" lIns="0" tIns="0" rIns="0" bIns="0" rtlCol="0">
            <a:spAutoFit/>
          </a:bodyPr>
          <a:lstStyle/>
          <a:p>
            <a:pPr marL="12700" algn="just">
              <a:lnSpc>
                <a:spcPct val="100000"/>
              </a:lnSpc>
            </a:pPr>
            <a:r>
              <a:rPr sz="2600" spc="-210" dirty="0">
                <a:solidFill>
                  <a:srgbClr val="898A8A"/>
                </a:solidFill>
                <a:latin typeface="宋体"/>
                <a:cs typeface="宋体"/>
              </a:rPr>
              <a:t>添加标题内容</a:t>
            </a:r>
            <a:endParaRPr sz="2600">
              <a:latin typeface="宋体"/>
              <a:cs typeface="宋体"/>
            </a:endParaRPr>
          </a:p>
          <a:p>
            <a:pPr marL="17780" marR="5080" algn="just">
              <a:lnSpc>
                <a:spcPct val="127499"/>
              </a:lnSpc>
              <a:spcBef>
                <a:spcPts val="315"/>
              </a:spcBef>
            </a:pPr>
            <a:r>
              <a:rPr sz="1700" spc="114" dirty="0">
                <a:solidFill>
                  <a:srgbClr val="898A8A"/>
                </a:solidFill>
                <a:latin typeface="宋体"/>
                <a:cs typeface="宋体"/>
              </a:rPr>
              <a:t>您的内容打在这里，或者通过复制您的文 本后，在此框中选择粘贴，并选择只保留 文字。您的内容打在这里。</a:t>
            </a:r>
            <a:endParaRPr sz="1700">
              <a:latin typeface="宋体"/>
              <a:cs typeface="宋体"/>
            </a:endParaRPr>
          </a:p>
        </p:txBody>
      </p:sp>
      <p:sp>
        <p:nvSpPr>
          <p:cNvPr id="11" name="object 11"/>
          <p:cNvSpPr txBox="1"/>
          <p:nvPr/>
        </p:nvSpPr>
        <p:spPr>
          <a:xfrm>
            <a:off x="11300222" y="7467600"/>
            <a:ext cx="4190365" cy="1427480"/>
          </a:xfrm>
          <a:prstGeom prst="rect">
            <a:avLst/>
          </a:prstGeom>
        </p:spPr>
        <p:txBody>
          <a:bodyPr vert="horz" wrap="square" lIns="0" tIns="0" rIns="0" bIns="0" rtlCol="0">
            <a:spAutoFit/>
          </a:bodyPr>
          <a:lstStyle/>
          <a:p>
            <a:pPr marL="12700" algn="just">
              <a:lnSpc>
                <a:spcPct val="100000"/>
              </a:lnSpc>
            </a:pPr>
            <a:r>
              <a:rPr sz="2600" spc="-210" dirty="0">
                <a:solidFill>
                  <a:srgbClr val="898A8A"/>
                </a:solidFill>
                <a:latin typeface="宋体"/>
                <a:cs typeface="宋体"/>
              </a:rPr>
              <a:t>添加标题内容</a:t>
            </a:r>
            <a:endParaRPr sz="2600">
              <a:latin typeface="宋体"/>
              <a:cs typeface="宋体"/>
            </a:endParaRPr>
          </a:p>
          <a:p>
            <a:pPr marL="17780" marR="5080" algn="just">
              <a:lnSpc>
                <a:spcPct val="127499"/>
              </a:lnSpc>
              <a:spcBef>
                <a:spcPts val="315"/>
              </a:spcBef>
            </a:pPr>
            <a:r>
              <a:rPr sz="1700" spc="114" dirty="0">
                <a:solidFill>
                  <a:srgbClr val="898A8A"/>
                </a:solidFill>
                <a:latin typeface="宋体"/>
                <a:cs typeface="宋体"/>
              </a:rPr>
              <a:t>您的内容打在这里，或者通过要制您的文 本后，在此框中选择粘贴，并选择只保留 文字。您的内容打在这里。</a:t>
            </a:r>
            <a:endParaRPr sz="1700">
              <a:latin typeface="宋体"/>
              <a:cs typeface="宋体"/>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5798800" y="3073400"/>
            <a:ext cx="838200" cy="7366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7747000" y="4597400"/>
            <a:ext cx="6604000" cy="42164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14859000" y="8128000"/>
            <a:ext cx="1397000" cy="40640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0" y="9677400"/>
            <a:ext cx="18262600" cy="584200"/>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1803400" y="4895850"/>
            <a:ext cx="9347200" cy="0"/>
          </a:xfrm>
          <a:custGeom>
            <a:avLst/>
            <a:gdLst/>
            <a:ahLst/>
            <a:cxnLst/>
            <a:rect l="l" t="t" r="r" b="b"/>
            <a:pathLst>
              <a:path w="9347200">
                <a:moveTo>
                  <a:pt x="0" y="0"/>
                </a:moveTo>
                <a:lnTo>
                  <a:pt x="9347200" y="0"/>
                </a:lnTo>
              </a:path>
            </a:pathLst>
          </a:custGeom>
          <a:ln w="12700">
            <a:solidFill>
              <a:srgbClr val="7C7C7C"/>
            </a:solidFill>
          </a:ln>
        </p:spPr>
        <p:txBody>
          <a:bodyPr wrap="square" lIns="0" tIns="0" rIns="0" bIns="0" rtlCol="0"/>
          <a:lstStyle/>
          <a:p>
            <a:endParaRPr/>
          </a:p>
        </p:txBody>
      </p:sp>
      <p:sp>
        <p:nvSpPr>
          <p:cNvPr id="7" name="object 7"/>
          <p:cNvSpPr/>
          <p:nvPr/>
        </p:nvSpPr>
        <p:spPr>
          <a:xfrm>
            <a:off x="1803400" y="6026150"/>
            <a:ext cx="7518400" cy="0"/>
          </a:xfrm>
          <a:custGeom>
            <a:avLst/>
            <a:gdLst/>
            <a:ahLst/>
            <a:cxnLst/>
            <a:rect l="l" t="t" r="r" b="b"/>
            <a:pathLst>
              <a:path w="7518400">
                <a:moveTo>
                  <a:pt x="0" y="0"/>
                </a:moveTo>
                <a:lnTo>
                  <a:pt x="7518400" y="0"/>
                </a:lnTo>
              </a:path>
            </a:pathLst>
          </a:custGeom>
          <a:ln w="12700">
            <a:solidFill>
              <a:srgbClr val="7C7C80"/>
            </a:solidFill>
          </a:ln>
        </p:spPr>
        <p:txBody>
          <a:bodyPr wrap="square" lIns="0" tIns="0" rIns="0" bIns="0" rtlCol="0"/>
          <a:lstStyle/>
          <a:p>
            <a:endParaRPr/>
          </a:p>
        </p:txBody>
      </p:sp>
      <p:sp>
        <p:nvSpPr>
          <p:cNvPr id="8" name="object 8"/>
          <p:cNvSpPr/>
          <p:nvPr/>
        </p:nvSpPr>
        <p:spPr>
          <a:xfrm>
            <a:off x="1803400" y="7162800"/>
            <a:ext cx="5994400" cy="0"/>
          </a:xfrm>
          <a:custGeom>
            <a:avLst/>
            <a:gdLst/>
            <a:ahLst/>
            <a:cxnLst/>
            <a:rect l="l" t="t" r="r" b="b"/>
            <a:pathLst>
              <a:path w="5994400">
                <a:moveTo>
                  <a:pt x="0" y="0"/>
                </a:moveTo>
                <a:lnTo>
                  <a:pt x="5994400" y="0"/>
                </a:lnTo>
              </a:path>
            </a:pathLst>
          </a:custGeom>
          <a:ln w="25400">
            <a:solidFill>
              <a:srgbClr val="8C8C8C"/>
            </a:solidFill>
          </a:ln>
        </p:spPr>
        <p:txBody>
          <a:bodyPr wrap="square" lIns="0" tIns="0" rIns="0" bIns="0" rtlCol="0"/>
          <a:lstStyle/>
          <a:p>
            <a:endParaRPr/>
          </a:p>
        </p:txBody>
      </p:sp>
      <p:sp>
        <p:nvSpPr>
          <p:cNvPr id="9" name="object 9"/>
          <p:cNvSpPr/>
          <p:nvPr/>
        </p:nvSpPr>
        <p:spPr>
          <a:xfrm>
            <a:off x="501054" y="431998"/>
            <a:ext cx="922019" cy="918210"/>
          </a:xfrm>
          <a:custGeom>
            <a:avLst/>
            <a:gdLst/>
            <a:ahLst/>
            <a:cxnLst/>
            <a:rect l="l" t="t" r="r" b="b"/>
            <a:pathLst>
              <a:path w="922019" h="918210">
                <a:moveTo>
                  <a:pt x="0" y="0"/>
                </a:moveTo>
                <a:lnTo>
                  <a:pt x="921543" y="0"/>
                </a:lnTo>
                <a:lnTo>
                  <a:pt x="921543" y="917971"/>
                </a:lnTo>
                <a:lnTo>
                  <a:pt x="0" y="917971"/>
                </a:lnTo>
                <a:lnTo>
                  <a:pt x="0" y="0"/>
                </a:lnTo>
                <a:close/>
              </a:path>
            </a:pathLst>
          </a:custGeom>
          <a:solidFill>
            <a:srgbClr val="6080A3"/>
          </a:solidFill>
        </p:spPr>
        <p:txBody>
          <a:bodyPr wrap="square" lIns="0" tIns="0" rIns="0" bIns="0" rtlCol="0"/>
          <a:lstStyle/>
          <a:p>
            <a:endParaRPr/>
          </a:p>
        </p:txBody>
      </p:sp>
      <p:sp>
        <p:nvSpPr>
          <p:cNvPr id="10" name="object 10"/>
          <p:cNvSpPr txBox="1"/>
          <p:nvPr/>
        </p:nvSpPr>
        <p:spPr>
          <a:xfrm>
            <a:off x="479425" y="389723"/>
            <a:ext cx="939800" cy="939800"/>
          </a:xfrm>
          <a:prstGeom prst="rect">
            <a:avLst/>
          </a:prstGeom>
        </p:spPr>
        <p:txBody>
          <a:bodyPr vert="eaVert" wrap="square" lIns="0" tIns="0" rIns="0" bIns="0" rtlCol="0">
            <a:spAutoFit/>
          </a:bodyPr>
          <a:lstStyle/>
          <a:p>
            <a:pPr marL="12700">
              <a:lnSpc>
                <a:spcPct val="60000"/>
              </a:lnSpc>
            </a:pPr>
            <a:r>
              <a:rPr sz="7200" dirty="0">
                <a:solidFill>
                  <a:srgbClr val="E6EBED"/>
                </a:solidFill>
                <a:latin typeface="宋体"/>
                <a:cs typeface="宋体"/>
              </a:rPr>
              <a:t>回</a:t>
            </a:r>
            <a:endParaRPr sz="7200">
              <a:latin typeface="宋体"/>
              <a:cs typeface="宋体"/>
            </a:endParaRPr>
          </a:p>
        </p:txBody>
      </p:sp>
      <p:sp>
        <p:nvSpPr>
          <p:cNvPr id="11" name="object 11"/>
          <p:cNvSpPr txBox="1">
            <a:spLocks noGrp="1"/>
          </p:cNvSpPr>
          <p:nvPr>
            <p:ph type="title"/>
          </p:nvPr>
        </p:nvSpPr>
        <p:spPr>
          <a:xfrm>
            <a:off x="1728191" y="749300"/>
            <a:ext cx="3212465" cy="607060"/>
          </a:xfrm>
          <a:prstGeom prst="rect">
            <a:avLst/>
          </a:prstGeom>
        </p:spPr>
        <p:txBody>
          <a:bodyPr vert="horz" wrap="square" lIns="0" tIns="0" rIns="0" bIns="0" rtlCol="0">
            <a:spAutoFit/>
          </a:bodyPr>
          <a:lstStyle/>
          <a:p>
            <a:pPr marL="12700">
              <a:lnSpc>
                <a:spcPts val="4775"/>
              </a:lnSpc>
            </a:pPr>
            <a:r>
              <a:rPr sz="4100" spc="80" dirty="0">
                <a:solidFill>
                  <a:srgbClr val="8C8E8E"/>
                </a:solidFill>
              </a:rPr>
              <a:t>添加标题内容</a:t>
            </a:r>
            <a:endParaRPr sz="4100"/>
          </a:p>
        </p:txBody>
      </p:sp>
      <p:sp>
        <p:nvSpPr>
          <p:cNvPr id="12" name="object 12"/>
          <p:cNvSpPr txBox="1"/>
          <p:nvPr/>
        </p:nvSpPr>
        <p:spPr>
          <a:xfrm>
            <a:off x="2237482" y="2901975"/>
            <a:ext cx="12506960" cy="4102100"/>
          </a:xfrm>
          <a:prstGeom prst="rect">
            <a:avLst/>
          </a:prstGeom>
        </p:spPr>
        <p:txBody>
          <a:bodyPr vert="horz" wrap="square" lIns="0" tIns="0" rIns="0" bIns="0" rtlCol="0">
            <a:spAutoFit/>
          </a:bodyPr>
          <a:lstStyle/>
          <a:p>
            <a:pPr marL="12700" marR="5080">
              <a:lnSpc>
                <a:spcPct val="123800"/>
              </a:lnSpc>
            </a:pPr>
            <a:r>
              <a:rPr sz="1750" spc="65" dirty="0">
                <a:solidFill>
                  <a:srgbClr val="8C8E8E"/>
                </a:solidFill>
                <a:latin typeface="宋体"/>
                <a:cs typeface="宋体"/>
              </a:rPr>
              <a:t>您的内容打在这里，或者通过要制您的文本后，在此框中选择粘贴，并选择只保留文字。您的内容打在这里，或者通过雯制 </a:t>
            </a:r>
            <a:r>
              <a:rPr sz="1750" spc="35" dirty="0">
                <a:solidFill>
                  <a:srgbClr val="8C8E8E"/>
                </a:solidFill>
                <a:latin typeface="宋体"/>
                <a:cs typeface="宋体"/>
              </a:rPr>
              <a:t>您的文本后，在此框中选择粘贴，并选择只保留文字。您的内容打在这里，或者通过要制您的文本后，并选择只保留文字。</a:t>
            </a:r>
            <a:endParaRPr sz="1750">
              <a:latin typeface="宋体"/>
              <a:cs typeface="宋体"/>
            </a:endParaRPr>
          </a:p>
          <a:p>
            <a:pPr>
              <a:lnSpc>
                <a:spcPct val="100000"/>
              </a:lnSpc>
            </a:pPr>
            <a:endParaRPr sz="1700">
              <a:latin typeface="Times New Roman"/>
              <a:cs typeface="Times New Roman"/>
            </a:endParaRPr>
          </a:p>
          <a:p>
            <a:pPr>
              <a:lnSpc>
                <a:spcPct val="100000"/>
              </a:lnSpc>
              <a:spcBef>
                <a:spcPts val="30"/>
              </a:spcBef>
            </a:pPr>
            <a:endParaRPr sz="1750">
              <a:latin typeface="Times New Roman"/>
              <a:cs typeface="Times New Roman"/>
            </a:endParaRPr>
          </a:p>
          <a:p>
            <a:pPr marL="12700" marR="3632835" indent="12700">
              <a:lnSpc>
                <a:spcPct val="123800"/>
              </a:lnSpc>
            </a:pPr>
            <a:r>
              <a:rPr sz="1750" spc="30" dirty="0">
                <a:solidFill>
                  <a:srgbClr val="8C8E8E"/>
                </a:solidFill>
                <a:latin typeface="宋体"/>
                <a:cs typeface="宋体"/>
              </a:rPr>
              <a:t>您的内容打在这里，或者通过要制您的文本后，在此框中选择粘贴，并选择只保留文字。 您的内容打在这里，或者通过雯制您的文本后，在此框中选择粘贴，并选择只保留文字。</a:t>
            </a:r>
            <a:endParaRPr sz="1750">
              <a:latin typeface="宋体"/>
              <a:cs typeface="宋体"/>
            </a:endParaRPr>
          </a:p>
          <a:p>
            <a:pPr>
              <a:lnSpc>
                <a:spcPct val="100000"/>
              </a:lnSpc>
            </a:pPr>
            <a:endParaRPr sz="1700">
              <a:latin typeface="Times New Roman"/>
              <a:cs typeface="Times New Roman"/>
            </a:endParaRPr>
          </a:p>
          <a:p>
            <a:pPr>
              <a:lnSpc>
                <a:spcPct val="100000"/>
              </a:lnSpc>
              <a:spcBef>
                <a:spcPts val="45"/>
              </a:spcBef>
            </a:pPr>
            <a:endParaRPr sz="1650">
              <a:latin typeface="Times New Roman"/>
              <a:cs typeface="Times New Roman"/>
            </a:endParaRPr>
          </a:p>
          <a:p>
            <a:pPr marL="12700" marR="5419090">
              <a:lnSpc>
                <a:spcPct val="123800"/>
              </a:lnSpc>
            </a:pPr>
            <a:r>
              <a:rPr sz="1750" spc="100" dirty="0">
                <a:solidFill>
                  <a:srgbClr val="8C8E8E"/>
                </a:solidFill>
                <a:latin typeface="宋体"/>
                <a:cs typeface="宋体"/>
              </a:rPr>
              <a:t>您的内容打在这里，或者通过要制您的文本后，在此框中选择粘贴， </a:t>
            </a:r>
            <a:r>
              <a:rPr sz="1750" spc="85" dirty="0">
                <a:solidFill>
                  <a:srgbClr val="8C8E8E"/>
                </a:solidFill>
                <a:latin typeface="宋体"/>
                <a:cs typeface="宋体"/>
              </a:rPr>
              <a:t>并选择只保留文字。您的内容打在这里，或者通过要制您的文本后。</a:t>
            </a:r>
            <a:endParaRPr sz="1750">
              <a:latin typeface="宋体"/>
              <a:cs typeface="宋体"/>
            </a:endParaRPr>
          </a:p>
          <a:p>
            <a:pPr>
              <a:lnSpc>
                <a:spcPct val="100000"/>
              </a:lnSpc>
            </a:pPr>
            <a:endParaRPr sz="1700">
              <a:latin typeface="Times New Roman"/>
              <a:cs typeface="Times New Roman"/>
            </a:endParaRPr>
          </a:p>
          <a:p>
            <a:pPr>
              <a:lnSpc>
                <a:spcPct val="100000"/>
              </a:lnSpc>
              <a:spcBef>
                <a:spcPts val="35"/>
              </a:spcBef>
            </a:pPr>
            <a:endParaRPr sz="1400">
              <a:latin typeface="Times New Roman"/>
              <a:cs typeface="Times New Roman"/>
            </a:endParaRPr>
          </a:p>
          <a:p>
            <a:pPr marL="15240" marR="7585709" indent="-3175">
              <a:lnSpc>
                <a:spcPct val="123800"/>
              </a:lnSpc>
            </a:pPr>
            <a:r>
              <a:rPr sz="1750" spc="85" dirty="0">
                <a:solidFill>
                  <a:srgbClr val="8C8E8E"/>
                </a:solidFill>
                <a:latin typeface="宋体"/>
                <a:cs typeface="宋体"/>
              </a:rPr>
              <a:t>您的内容打在这里，或者通过复制您的文本后， 在此框中选择粘贴，并选择只保留文字。</a:t>
            </a:r>
            <a:endParaRPr sz="1750">
              <a:latin typeface="宋体"/>
              <a:cs typeface="宋体"/>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346200" y="3022600"/>
            <a:ext cx="10591800" cy="10414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0033000" y="3124200"/>
            <a:ext cx="431800" cy="4572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10617200" y="3225800"/>
            <a:ext cx="685800" cy="30480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1346200" y="4089400"/>
            <a:ext cx="10871200" cy="1752600"/>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1346200" y="5867400"/>
            <a:ext cx="5994400" cy="76200"/>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1346200" y="5867400"/>
            <a:ext cx="8077200" cy="2387600"/>
          </a:xfrm>
          <a:prstGeom prst="rect">
            <a:avLst/>
          </a:prstGeom>
          <a:blipFill>
            <a:blip r:embed="rId7" cstate="print"/>
            <a:stretch>
              <a:fillRect/>
            </a:stretch>
          </a:blipFill>
        </p:spPr>
        <p:txBody>
          <a:bodyPr wrap="square" lIns="0" tIns="0" rIns="0" bIns="0" rtlCol="0"/>
          <a:lstStyle/>
          <a:p>
            <a:endParaRPr/>
          </a:p>
        </p:txBody>
      </p:sp>
      <p:sp>
        <p:nvSpPr>
          <p:cNvPr id="8" name="object 8"/>
          <p:cNvSpPr/>
          <p:nvPr/>
        </p:nvSpPr>
        <p:spPr>
          <a:xfrm>
            <a:off x="0" y="9677400"/>
            <a:ext cx="18262600" cy="584200"/>
          </a:xfrm>
          <a:prstGeom prst="rect">
            <a:avLst/>
          </a:prstGeom>
          <a:blipFill>
            <a:blip r:embed="rId8" cstate="print"/>
            <a:stretch>
              <a:fillRect/>
            </a:stretch>
          </a:blipFill>
        </p:spPr>
        <p:txBody>
          <a:bodyPr wrap="square" lIns="0" tIns="0" rIns="0" bIns="0" rtlCol="0"/>
          <a:lstStyle/>
          <a:p>
            <a:endParaRPr/>
          </a:p>
        </p:txBody>
      </p:sp>
      <p:sp>
        <p:nvSpPr>
          <p:cNvPr id="9" name="object 9"/>
          <p:cNvSpPr/>
          <p:nvPr/>
        </p:nvSpPr>
        <p:spPr>
          <a:xfrm>
            <a:off x="501054" y="431998"/>
            <a:ext cx="922019" cy="918210"/>
          </a:xfrm>
          <a:custGeom>
            <a:avLst/>
            <a:gdLst/>
            <a:ahLst/>
            <a:cxnLst/>
            <a:rect l="l" t="t" r="r" b="b"/>
            <a:pathLst>
              <a:path w="922019" h="918210">
                <a:moveTo>
                  <a:pt x="0" y="0"/>
                </a:moveTo>
                <a:lnTo>
                  <a:pt x="921543" y="0"/>
                </a:lnTo>
                <a:lnTo>
                  <a:pt x="921543" y="917971"/>
                </a:lnTo>
                <a:lnTo>
                  <a:pt x="0" y="917971"/>
                </a:lnTo>
                <a:lnTo>
                  <a:pt x="0" y="0"/>
                </a:lnTo>
                <a:close/>
              </a:path>
            </a:pathLst>
          </a:custGeom>
          <a:solidFill>
            <a:srgbClr val="6080A3"/>
          </a:solidFill>
        </p:spPr>
        <p:txBody>
          <a:bodyPr wrap="square" lIns="0" tIns="0" rIns="0" bIns="0" rtlCol="0"/>
          <a:lstStyle/>
          <a:p>
            <a:endParaRPr/>
          </a:p>
        </p:txBody>
      </p:sp>
      <p:sp>
        <p:nvSpPr>
          <p:cNvPr id="10" name="object 10"/>
          <p:cNvSpPr txBox="1"/>
          <p:nvPr/>
        </p:nvSpPr>
        <p:spPr>
          <a:xfrm>
            <a:off x="479425" y="389723"/>
            <a:ext cx="939800" cy="939800"/>
          </a:xfrm>
          <a:prstGeom prst="rect">
            <a:avLst/>
          </a:prstGeom>
        </p:spPr>
        <p:txBody>
          <a:bodyPr vert="eaVert" wrap="square" lIns="0" tIns="0" rIns="0" bIns="0" rtlCol="0">
            <a:spAutoFit/>
          </a:bodyPr>
          <a:lstStyle/>
          <a:p>
            <a:pPr marL="12700">
              <a:lnSpc>
                <a:spcPct val="60000"/>
              </a:lnSpc>
            </a:pPr>
            <a:r>
              <a:rPr sz="7200" dirty="0">
                <a:solidFill>
                  <a:srgbClr val="E6EBED"/>
                </a:solidFill>
                <a:latin typeface="宋体"/>
                <a:cs typeface="宋体"/>
              </a:rPr>
              <a:t>回</a:t>
            </a:r>
            <a:endParaRPr sz="7200">
              <a:latin typeface="宋体"/>
              <a:cs typeface="宋体"/>
            </a:endParaRPr>
          </a:p>
        </p:txBody>
      </p:sp>
      <p:sp>
        <p:nvSpPr>
          <p:cNvPr id="11" name="object 11"/>
          <p:cNvSpPr txBox="1">
            <a:spLocks noGrp="1"/>
          </p:cNvSpPr>
          <p:nvPr>
            <p:ph type="title"/>
          </p:nvPr>
        </p:nvSpPr>
        <p:spPr>
          <a:xfrm>
            <a:off x="1728191" y="749300"/>
            <a:ext cx="3212465" cy="607060"/>
          </a:xfrm>
          <a:prstGeom prst="rect">
            <a:avLst/>
          </a:prstGeom>
        </p:spPr>
        <p:txBody>
          <a:bodyPr vert="horz" wrap="square" lIns="0" tIns="0" rIns="0" bIns="0" rtlCol="0">
            <a:spAutoFit/>
          </a:bodyPr>
          <a:lstStyle/>
          <a:p>
            <a:pPr marL="12700">
              <a:lnSpc>
                <a:spcPts val="4775"/>
              </a:lnSpc>
            </a:pPr>
            <a:r>
              <a:rPr sz="4100" spc="80" dirty="0">
                <a:solidFill>
                  <a:srgbClr val="8A8C8A"/>
                </a:solidFill>
              </a:rPr>
              <a:t>添加标题内容</a:t>
            </a:r>
            <a:endParaRPr sz="4100"/>
          </a:p>
        </p:txBody>
      </p:sp>
      <p:sp>
        <p:nvSpPr>
          <p:cNvPr id="12" name="object 12"/>
          <p:cNvSpPr txBox="1"/>
          <p:nvPr/>
        </p:nvSpPr>
        <p:spPr>
          <a:xfrm>
            <a:off x="4430116" y="4165600"/>
            <a:ext cx="1987550" cy="1149985"/>
          </a:xfrm>
          <a:prstGeom prst="rect">
            <a:avLst/>
          </a:prstGeom>
        </p:spPr>
        <p:txBody>
          <a:bodyPr vert="horz" wrap="square" lIns="0" tIns="0" rIns="0" bIns="0" rtlCol="0">
            <a:spAutoFit/>
          </a:bodyPr>
          <a:lstStyle/>
          <a:p>
            <a:pPr marL="12700" marR="5080" indent="330200">
              <a:lnSpc>
                <a:spcPct val="100000"/>
              </a:lnSpc>
            </a:pPr>
            <a:r>
              <a:rPr sz="2500" spc="75" dirty="0">
                <a:solidFill>
                  <a:srgbClr val="7CBCB8"/>
                </a:solidFill>
                <a:latin typeface="宋体"/>
                <a:cs typeface="宋体"/>
              </a:rPr>
              <a:t>点击添加 文字点击添加</a:t>
            </a:r>
            <a:endParaRPr sz="2500">
              <a:latin typeface="宋体"/>
              <a:cs typeface="宋体"/>
            </a:endParaRPr>
          </a:p>
          <a:p>
            <a:pPr marL="673100">
              <a:lnSpc>
                <a:spcPts val="2950"/>
              </a:lnSpc>
              <a:spcBef>
                <a:spcPts val="100"/>
              </a:spcBef>
            </a:pPr>
            <a:r>
              <a:rPr sz="2500" spc="125" dirty="0">
                <a:solidFill>
                  <a:srgbClr val="7CBCB8"/>
                </a:solidFill>
                <a:latin typeface="宋体"/>
                <a:cs typeface="宋体"/>
              </a:rPr>
              <a:t>文字</a:t>
            </a:r>
            <a:endParaRPr sz="2500">
              <a:latin typeface="宋体"/>
              <a:cs typeface="宋体"/>
            </a:endParaRPr>
          </a:p>
        </p:txBody>
      </p:sp>
      <p:sp>
        <p:nvSpPr>
          <p:cNvPr id="13" name="object 13"/>
          <p:cNvSpPr txBox="1"/>
          <p:nvPr/>
        </p:nvSpPr>
        <p:spPr>
          <a:xfrm>
            <a:off x="2208123" y="6362827"/>
            <a:ext cx="1333500" cy="781685"/>
          </a:xfrm>
          <a:prstGeom prst="rect">
            <a:avLst/>
          </a:prstGeom>
        </p:spPr>
        <p:txBody>
          <a:bodyPr vert="horz" wrap="square" lIns="0" tIns="0" rIns="0" bIns="0" rtlCol="0">
            <a:spAutoFit/>
          </a:bodyPr>
          <a:lstStyle/>
          <a:p>
            <a:pPr marL="342265" marR="5080" indent="-330200">
              <a:lnSpc>
                <a:spcPct val="103299"/>
              </a:lnSpc>
            </a:pPr>
            <a:r>
              <a:rPr sz="2500" spc="65" dirty="0">
                <a:solidFill>
                  <a:srgbClr val="9ABA7E"/>
                </a:solidFill>
                <a:latin typeface="宋体"/>
                <a:cs typeface="宋体"/>
              </a:rPr>
              <a:t>点击添加 </a:t>
            </a:r>
            <a:r>
              <a:rPr sz="2500" spc="175" dirty="0">
                <a:solidFill>
                  <a:srgbClr val="9ABA7E"/>
                </a:solidFill>
                <a:latin typeface="宋体"/>
                <a:cs typeface="宋体"/>
              </a:rPr>
              <a:t>文字</a:t>
            </a:r>
            <a:endParaRPr sz="2500">
              <a:latin typeface="宋体"/>
              <a:cs typeface="宋体"/>
            </a:endParaRPr>
          </a:p>
        </p:txBody>
      </p:sp>
      <p:sp>
        <p:nvSpPr>
          <p:cNvPr id="14" name="object 14"/>
          <p:cNvSpPr txBox="1"/>
          <p:nvPr/>
        </p:nvSpPr>
        <p:spPr>
          <a:xfrm>
            <a:off x="7326223" y="5943600"/>
            <a:ext cx="1346200" cy="375285"/>
          </a:xfrm>
          <a:prstGeom prst="rect">
            <a:avLst/>
          </a:prstGeom>
        </p:spPr>
        <p:txBody>
          <a:bodyPr vert="horz" wrap="square" lIns="0" tIns="0" rIns="0" bIns="0" rtlCol="0">
            <a:spAutoFit/>
          </a:bodyPr>
          <a:lstStyle/>
          <a:p>
            <a:pPr marL="12700">
              <a:lnSpc>
                <a:spcPts val="2950"/>
              </a:lnSpc>
            </a:pPr>
            <a:r>
              <a:rPr sz="2500" spc="100" dirty="0">
                <a:solidFill>
                  <a:srgbClr val="E28072"/>
                </a:solidFill>
                <a:latin typeface="宋体"/>
                <a:cs typeface="宋体"/>
              </a:rPr>
              <a:t>点击添加</a:t>
            </a:r>
            <a:endParaRPr sz="2500">
              <a:latin typeface="宋体"/>
              <a:cs typeface="宋体"/>
            </a:endParaRPr>
          </a:p>
        </p:txBody>
      </p:sp>
      <p:sp>
        <p:nvSpPr>
          <p:cNvPr id="15" name="object 15"/>
          <p:cNvSpPr txBox="1"/>
          <p:nvPr/>
        </p:nvSpPr>
        <p:spPr>
          <a:xfrm>
            <a:off x="7658497" y="6096000"/>
            <a:ext cx="687070" cy="621665"/>
          </a:xfrm>
          <a:prstGeom prst="rect">
            <a:avLst/>
          </a:prstGeom>
        </p:spPr>
        <p:txBody>
          <a:bodyPr vert="horz" wrap="square" lIns="0" tIns="0" rIns="0" bIns="0" rtlCol="0">
            <a:spAutoFit/>
          </a:bodyPr>
          <a:lstStyle/>
          <a:p>
            <a:pPr marL="12700">
              <a:lnSpc>
                <a:spcPts val="4890"/>
              </a:lnSpc>
            </a:pPr>
            <a:r>
              <a:rPr sz="4200" spc="-1600" dirty="0">
                <a:solidFill>
                  <a:srgbClr val="E28072"/>
                </a:solidFill>
                <a:latin typeface="宋体"/>
                <a:cs typeface="宋体"/>
              </a:rPr>
              <a:t>文字</a:t>
            </a:r>
            <a:endParaRPr sz="4200">
              <a:latin typeface="宋体"/>
              <a:cs typeface="宋体"/>
            </a:endParaRPr>
          </a:p>
        </p:txBody>
      </p:sp>
      <p:sp>
        <p:nvSpPr>
          <p:cNvPr id="16" name="object 16"/>
          <p:cNvSpPr txBox="1"/>
          <p:nvPr/>
        </p:nvSpPr>
        <p:spPr>
          <a:xfrm>
            <a:off x="12985546" y="3168650"/>
            <a:ext cx="3479800" cy="944244"/>
          </a:xfrm>
          <a:prstGeom prst="rect">
            <a:avLst/>
          </a:prstGeom>
        </p:spPr>
        <p:txBody>
          <a:bodyPr vert="horz" wrap="square" lIns="0" tIns="0" rIns="0" bIns="0" rtlCol="0">
            <a:spAutoFit/>
          </a:bodyPr>
          <a:lstStyle/>
          <a:p>
            <a:pPr marL="12700">
              <a:lnSpc>
                <a:spcPct val="100000"/>
              </a:lnSpc>
            </a:pPr>
            <a:r>
              <a:rPr sz="2950" spc="55" dirty="0">
                <a:solidFill>
                  <a:srgbClr val="8A8C8A"/>
                </a:solidFill>
                <a:latin typeface="宋体"/>
                <a:cs typeface="宋体"/>
              </a:rPr>
              <a:t>点击添加小标题</a:t>
            </a:r>
            <a:endParaRPr sz="2950">
              <a:latin typeface="宋体"/>
              <a:cs typeface="宋体"/>
            </a:endParaRPr>
          </a:p>
          <a:p>
            <a:pPr marL="32384">
              <a:lnSpc>
                <a:spcPts val="2380"/>
              </a:lnSpc>
              <a:spcBef>
                <a:spcPts val="1510"/>
              </a:spcBef>
            </a:pPr>
            <a:r>
              <a:rPr sz="2000" spc="80" dirty="0">
                <a:solidFill>
                  <a:srgbClr val="8A8C8A"/>
                </a:solidFill>
                <a:latin typeface="宋体"/>
                <a:cs typeface="宋体"/>
              </a:rPr>
              <a:t>您的内容打在这里，或者通过</a:t>
            </a:r>
            <a:endParaRPr sz="2000">
              <a:latin typeface="宋体"/>
              <a:cs typeface="宋体"/>
            </a:endParaRPr>
          </a:p>
        </p:txBody>
      </p:sp>
      <p:sp>
        <p:nvSpPr>
          <p:cNvPr id="17" name="object 17"/>
          <p:cNvSpPr txBox="1"/>
          <p:nvPr/>
        </p:nvSpPr>
        <p:spPr>
          <a:xfrm>
            <a:off x="13000634" y="4292600"/>
            <a:ext cx="3459479" cy="302895"/>
          </a:xfrm>
          <a:prstGeom prst="rect">
            <a:avLst/>
          </a:prstGeom>
        </p:spPr>
        <p:txBody>
          <a:bodyPr vert="horz" wrap="square" lIns="0" tIns="0" rIns="0" bIns="0" rtlCol="0">
            <a:spAutoFit/>
          </a:bodyPr>
          <a:lstStyle/>
          <a:p>
            <a:pPr marL="12700">
              <a:lnSpc>
                <a:spcPts val="2380"/>
              </a:lnSpc>
            </a:pPr>
            <a:r>
              <a:rPr sz="2000" spc="80" dirty="0">
                <a:solidFill>
                  <a:srgbClr val="8A8C8A"/>
                </a:solidFill>
                <a:latin typeface="宋体"/>
                <a:cs typeface="宋体"/>
              </a:rPr>
              <a:t>复制您的文本后，在此框中选</a:t>
            </a:r>
            <a:endParaRPr sz="2000">
              <a:latin typeface="宋体"/>
              <a:cs typeface="宋体"/>
            </a:endParaRPr>
          </a:p>
        </p:txBody>
      </p:sp>
      <p:sp>
        <p:nvSpPr>
          <p:cNvPr id="18" name="object 18"/>
          <p:cNvSpPr txBox="1"/>
          <p:nvPr/>
        </p:nvSpPr>
        <p:spPr>
          <a:xfrm>
            <a:off x="13005599" y="4775200"/>
            <a:ext cx="3294379" cy="302895"/>
          </a:xfrm>
          <a:prstGeom prst="rect">
            <a:avLst/>
          </a:prstGeom>
        </p:spPr>
        <p:txBody>
          <a:bodyPr vert="horz" wrap="square" lIns="0" tIns="0" rIns="0" bIns="0" rtlCol="0">
            <a:spAutoFit/>
          </a:bodyPr>
          <a:lstStyle/>
          <a:p>
            <a:pPr marL="12700">
              <a:lnSpc>
                <a:spcPts val="2380"/>
              </a:lnSpc>
            </a:pPr>
            <a:r>
              <a:rPr sz="2000" spc="-20" dirty="0">
                <a:solidFill>
                  <a:srgbClr val="8A8C8A"/>
                </a:solidFill>
                <a:latin typeface="宋体"/>
                <a:cs typeface="宋体"/>
              </a:rPr>
              <a:t>择粘贴，并选择只保留文字。</a:t>
            </a:r>
            <a:endParaRPr sz="2000">
              <a:latin typeface="宋体"/>
              <a:cs typeface="宋体"/>
            </a:endParaRPr>
          </a:p>
        </p:txBody>
      </p:sp>
      <p:sp>
        <p:nvSpPr>
          <p:cNvPr id="19" name="object 19"/>
          <p:cNvSpPr txBox="1"/>
          <p:nvPr/>
        </p:nvSpPr>
        <p:spPr>
          <a:xfrm>
            <a:off x="13005599" y="5245100"/>
            <a:ext cx="3459479" cy="302895"/>
          </a:xfrm>
          <a:prstGeom prst="rect">
            <a:avLst/>
          </a:prstGeom>
        </p:spPr>
        <p:txBody>
          <a:bodyPr vert="horz" wrap="square" lIns="0" tIns="0" rIns="0" bIns="0" rtlCol="0">
            <a:spAutoFit/>
          </a:bodyPr>
          <a:lstStyle/>
          <a:p>
            <a:pPr marL="12700">
              <a:lnSpc>
                <a:spcPts val="2380"/>
              </a:lnSpc>
            </a:pPr>
            <a:r>
              <a:rPr sz="2000" spc="80" dirty="0">
                <a:solidFill>
                  <a:srgbClr val="8A8C8A"/>
                </a:solidFill>
                <a:latin typeface="宋体"/>
                <a:cs typeface="宋体"/>
              </a:rPr>
              <a:t>您的内容打在这里，或者通过</a:t>
            </a:r>
            <a:endParaRPr sz="2000">
              <a:latin typeface="宋体"/>
              <a:cs typeface="宋体"/>
            </a:endParaRPr>
          </a:p>
        </p:txBody>
      </p:sp>
      <p:sp>
        <p:nvSpPr>
          <p:cNvPr id="20" name="object 20"/>
          <p:cNvSpPr txBox="1"/>
          <p:nvPr/>
        </p:nvSpPr>
        <p:spPr>
          <a:xfrm>
            <a:off x="13000634" y="5727700"/>
            <a:ext cx="3459479" cy="302895"/>
          </a:xfrm>
          <a:prstGeom prst="rect">
            <a:avLst/>
          </a:prstGeom>
        </p:spPr>
        <p:txBody>
          <a:bodyPr vert="horz" wrap="square" lIns="0" tIns="0" rIns="0" bIns="0" rtlCol="0">
            <a:spAutoFit/>
          </a:bodyPr>
          <a:lstStyle/>
          <a:p>
            <a:pPr marL="12700">
              <a:lnSpc>
                <a:spcPts val="2380"/>
              </a:lnSpc>
            </a:pPr>
            <a:r>
              <a:rPr sz="2000" spc="80" dirty="0">
                <a:solidFill>
                  <a:srgbClr val="8A8C8A"/>
                </a:solidFill>
                <a:latin typeface="宋体"/>
                <a:cs typeface="宋体"/>
              </a:rPr>
              <a:t>复制您的文本后，在此框中选</a:t>
            </a:r>
            <a:endParaRPr sz="2000">
              <a:latin typeface="宋体"/>
              <a:cs typeface="宋体"/>
            </a:endParaRPr>
          </a:p>
        </p:txBody>
      </p:sp>
      <p:sp>
        <p:nvSpPr>
          <p:cNvPr id="21" name="object 21"/>
          <p:cNvSpPr txBox="1"/>
          <p:nvPr/>
        </p:nvSpPr>
        <p:spPr>
          <a:xfrm>
            <a:off x="12992899" y="6210300"/>
            <a:ext cx="3327400" cy="302895"/>
          </a:xfrm>
          <a:prstGeom prst="rect">
            <a:avLst/>
          </a:prstGeom>
        </p:spPr>
        <p:txBody>
          <a:bodyPr vert="horz" wrap="square" lIns="0" tIns="0" rIns="0" bIns="0" rtlCol="0">
            <a:spAutoFit/>
          </a:bodyPr>
          <a:lstStyle/>
          <a:p>
            <a:pPr marL="12700">
              <a:lnSpc>
                <a:spcPts val="2380"/>
              </a:lnSpc>
            </a:pPr>
            <a:r>
              <a:rPr sz="2000" dirty="0">
                <a:solidFill>
                  <a:srgbClr val="8A8C8A"/>
                </a:solidFill>
                <a:latin typeface="宋体"/>
                <a:cs typeface="宋体"/>
              </a:rPr>
              <a:t>择粘贴，并选择只保留文字。</a:t>
            </a:r>
            <a:endParaRPr sz="2000">
              <a:latin typeface="宋体"/>
              <a:cs typeface="宋体"/>
            </a:endParaRPr>
          </a:p>
        </p:txBody>
      </p:sp>
      <p:sp>
        <p:nvSpPr>
          <p:cNvPr id="22" name="object 22"/>
          <p:cNvSpPr txBox="1"/>
          <p:nvPr/>
        </p:nvSpPr>
        <p:spPr>
          <a:xfrm>
            <a:off x="13005599" y="6692900"/>
            <a:ext cx="3459479" cy="302895"/>
          </a:xfrm>
          <a:prstGeom prst="rect">
            <a:avLst/>
          </a:prstGeom>
        </p:spPr>
        <p:txBody>
          <a:bodyPr vert="horz" wrap="square" lIns="0" tIns="0" rIns="0" bIns="0" rtlCol="0">
            <a:spAutoFit/>
          </a:bodyPr>
          <a:lstStyle/>
          <a:p>
            <a:pPr marL="12700">
              <a:lnSpc>
                <a:spcPts val="2380"/>
              </a:lnSpc>
            </a:pPr>
            <a:r>
              <a:rPr sz="2000" spc="80" dirty="0">
                <a:solidFill>
                  <a:srgbClr val="8A8C8A"/>
                </a:solidFill>
                <a:latin typeface="宋体"/>
                <a:cs typeface="宋体"/>
              </a:rPr>
              <a:t>您的内容打在这里，或者通过</a:t>
            </a:r>
            <a:endParaRPr sz="2000">
              <a:latin typeface="宋体"/>
              <a:cs typeface="宋体"/>
            </a:endParaRPr>
          </a:p>
        </p:txBody>
      </p:sp>
      <p:sp>
        <p:nvSpPr>
          <p:cNvPr id="23" name="object 23"/>
          <p:cNvSpPr txBox="1"/>
          <p:nvPr/>
        </p:nvSpPr>
        <p:spPr>
          <a:xfrm>
            <a:off x="13006590" y="7175500"/>
            <a:ext cx="3459479" cy="302895"/>
          </a:xfrm>
          <a:prstGeom prst="rect">
            <a:avLst/>
          </a:prstGeom>
        </p:spPr>
        <p:txBody>
          <a:bodyPr vert="horz" wrap="square" lIns="0" tIns="0" rIns="0" bIns="0" rtlCol="0">
            <a:spAutoFit/>
          </a:bodyPr>
          <a:lstStyle/>
          <a:p>
            <a:pPr marL="12700">
              <a:lnSpc>
                <a:spcPts val="2380"/>
              </a:lnSpc>
            </a:pPr>
            <a:r>
              <a:rPr sz="2000" spc="80" dirty="0">
                <a:solidFill>
                  <a:srgbClr val="8A8C8A"/>
                </a:solidFill>
                <a:latin typeface="宋体"/>
                <a:cs typeface="宋体"/>
              </a:rPr>
              <a:t>鲤制您的文本后，在此框中选</a:t>
            </a:r>
            <a:endParaRPr sz="2000">
              <a:latin typeface="宋体"/>
              <a:cs typeface="宋体"/>
            </a:endParaRPr>
          </a:p>
        </p:txBody>
      </p:sp>
      <p:sp>
        <p:nvSpPr>
          <p:cNvPr id="24" name="object 24"/>
          <p:cNvSpPr txBox="1"/>
          <p:nvPr/>
        </p:nvSpPr>
        <p:spPr>
          <a:xfrm>
            <a:off x="12992899" y="7645400"/>
            <a:ext cx="3327400" cy="302895"/>
          </a:xfrm>
          <a:prstGeom prst="rect">
            <a:avLst/>
          </a:prstGeom>
        </p:spPr>
        <p:txBody>
          <a:bodyPr vert="horz" wrap="square" lIns="0" tIns="0" rIns="0" bIns="0" rtlCol="0">
            <a:spAutoFit/>
          </a:bodyPr>
          <a:lstStyle/>
          <a:p>
            <a:pPr marL="12700">
              <a:lnSpc>
                <a:spcPts val="2380"/>
              </a:lnSpc>
            </a:pPr>
            <a:r>
              <a:rPr sz="2000" dirty="0">
                <a:solidFill>
                  <a:srgbClr val="8A8C8A"/>
                </a:solidFill>
                <a:latin typeface="宋体"/>
                <a:cs typeface="宋体"/>
              </a:rPr>
              <a:t>择粘贴，并选择只保留文字。</a:t>
            </a:r>
            <a:endParaRPr sz="2000">
              <a:latin typeface="宋体"/>
              <a:cs typeface="宋体"/>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070600" y="2819400"/>
            <a:ext cx="6146800" cy="58674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0" y="9677400"/>
            <a:ext cx="18262600" cy="5842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501054" y="431998"/>
            <a:ext cx="922019" cy="918210"/>
          </a:xfrm>
          <a:custGeom>
            <a:avLst/>
            <a:gdLst/>
            <a:ahLst/>
            <a:cxnLst/>
            <a:rect l="l" t="t" r="r" b="b"/>
            <a:pathLst>
              <a:path w="922019" h="918210">
                <a:moveTo>
                  <a:pt x="0" y="0"/>
                </a:moveTo>
                <a:lnTo>
                  <a:pt x="921543" y="0"/>
                </a:lnTo>
                <a:lnTo>
                  <a:pt x="921543" y="917971"/>
                </a:lnTo>
                <a:lnTo>
                  <a:pt x="0" y="917971"/>
                </a:lnTo>
                <a:lnTo>
                  <a:pt x="0" y="0"/>
                </a:lnTo>
                <a:close/>
              </a:path>
            </a:pathLst>
          </a:custGeom>
          <a:solidFill>
            <a:srgbClr val="6080A3"/>
          </a:solidFill>
        </p:spPr>
        <p:txBody>
          <a:bodyPr wrap="square" lIns="0" tIns="0" rIns="0" bIns="0" rtlCol="0"/>
          <a:lstStyle/>
          <a:p>
            <a:endParaRPr/>
          </a:p>
        </p:txBody>
      </p:sp>
      <p:sp>
        <p:nvSpPr>
          <p:cNvPr id="5" name="object 5"/>
          <p:cNvSpPr txBox="1"/>
          <p:nvPr/>
        </p:nvSpPr>
        <p:spPr>
          <a:xfrm>
            <a:off x="479425" y="389723"/>
            <a:ext cx="939800" cy="939800"/>
          </a:xfrm>
          <a:prstGeom prst="rect">
            <a:avLst/>
          </a:prstGeom>
        </p:spPr>
        <p:txBody>
          <a:bodyPr vert="eaVert" wrap="square" lIns="0" tIns="0" rIns="0" bIns="0" rtlCol="0">
            <a:spAutoFit/>
          </a:bodyPr>
          <a:lstStyle/>
          <a:p>
            <a:pPr marL="12700">
              <a:lnSpc>
                <a:spcPct val="60000"/>
              </a:lnSpc>
            </a:pPr>
            <a:r>
              <a:rPr sz="7200" dirty="0">
                <a:solidFill>
                  <a:srgbClr val="E6EBED"/>
                </a:solidFill>
                <a:latin typeface="宋体"/>
                <a:cs typeface="宋体"/>
              </a:rPr>
              <a:t>回</a:t>
            </a:r>
            <a:endParaRPr sz="7200">
              <a:latin typeface="宋体"/>
              <a:cs typeface="宋体"/>
            </a:endParaRPr>
          </a:p>
        </p:txBody>
      </p:sp>
      <p:sp>
        <p:nvSpPr>
          <p:cNvPr id="6" name="object 6"/>
          <p:cNvSpPr txBox="1">
            <a:spLocks noGrp="1"/>
          </p:cNvSpPr>
          <p:nvPr>
            <p:ph type="title"/>
          </p:nvPr>
        </p:nvSpPr>
        <p:spPr>
          <a:xfrm>
            <a:off x="1728191" y="749300"/>
            <a:ext cx="3212465" cy="607060"/>
          </a:xfrm>
          <a:prstGeom prst="rect">
            <a:avLst/>
          </a:prstGeom>
        </p:spPr>
        <p:txBody>
          <a:bodyPr vert="horz" wrap="square" lIns="0" tIns="0" rIns="0" bIns="0" rtlCol="0">
            <a:spAutoFit/>
          </a:bodyPr>
          <a:lstStyle/>
          <a:p>
            <a:pPr marL="12700">
              <a:lnSpc>
                <a:spcPts val="4775"/>
              </a:lnSpc>
            </a:pPr>
            <a:r>
              <a:rPr sz="4100" spc="80" dirty="0">
                <a:solidFill>
                  <a:srgbClr val="8C8E8E"/>
                </a:solidFill>
              </a:rPr>
              <a:t>添加标题内容</a:t>
            </a:r>
            <a:endParaRPr sz="4100"/>
          </a:p>
        </p:txBody>
      </p:sp>
      <p:sp>
        <p:nvSpPr>
          <p:cNvPr id="7" name="object 7"/>
          <p:cNvSpPr txBox="1"/>
          <p:nvPr/>
        </p:nvSpPr>
        <p:spPr>
          <a:xfrm>
            <a:off x="2406746" y="3276600"/>
            <a:ext cx="3963035" cy="1416050"/>
          </a:xfrm>
          <a:prstGeom prst="rect">
            <a:avLst/>
          </a:prstGeom>
        </p:spPr>
        <p:txBody>
          <a:bodyPr vert="horz" wrap="square" lIns="0" tIns="0" rIns="0" bIns="0" rtlCol="0">
            <a:spAutoFit/>
          </a:bodyPr>
          <a:lstStyle/>
          <a:p>
            <a:pPr marL="15875" algn="just">
              <a:lnSpc>
                <a:spcPct val="100000"/>
              </a:lnSpc>
            </a:pPr>
            <a:r>
              <a:rPr sz="2600" spc="100" dirty="0">
                <a:solidFill>
                  <a:srgbClr val="607EA1"/>
                </a:solidFill>
                <a:latin typeface="宋体"/>
                <a:cs typeface="宋体"/>
              </a:rPr>
              <a:t>添加标题内容</a:t>
            </a:r>
            <a:endParaRPr sz="2600">
              <a:latin typeface="宋体"/>
              <a:cs typeface="宋体"/>
            </a:endParaRPr>
          </a:p>
          <a:p>
            <a:pPr marL="20320" marR="5080" indent="-8255" algn="just">
              <a:lnSpc>
                <a:spcPct val="123800"/>
              </a:lnSpc>
              <a:spcBef>
                <a:spcPts val="229"/>
              </a:spcBef>
            </a:pPr>
            <a:r>
              <a:rPr sz="1750" spc="65" dirty="0">
                <a:solidFill>
                  <a:srgbClr val="8C8E8E"/>
                </a:solidFill>
                <a:latin typeface="宋体"/>
                <a:cs typeface="宋体"/>
              </a:rPr>
              <a:t>点击输入本栏的里体文字，简明扼要的 说明分项内容，此为概念图解，请根据 </a:t>
            </a:r>
            <a:r>
              <a:rPr sz="1750" spc="35" dirty="0">
                <a:solidFill>
                  <a:srgbClr val="8C8E8E"/>
                </a:solidFill>
                <a:latin typeface="宋体"/>
                <a:cs typeface="宋体"/>
              </a:rPr>
              <a:t>您的具体内容酌渭修改</a:t>
            </a:r>
            <a:endParaRPr sz="1750">
              <a:latin typeface="宋体"/>
              <a:cs typeface="宋体"/>
            </a:endParaRPr>
          </a:p>
        </p:txBody>
      </p:sp>
      <p:sp>
        <p:nvSpPr>
          <p:cNvPr id="8" name="object 8"/>
          <p:cNvSpPr txBox="1"/>
          <p:nvPr/>
        </p:nvSpPr>
        <p:spPr>
          <a:xfrm>
            <a:off x="9893846" y="2095500"/>
            <a:ext cx="4832350" cy="1022350"/>
          </a:xfrm>
          <a:prstGeom prst="rect">
            <a:avLst/>
          </a:prstGeom>
        </p:spPr>
        <p:txBody>
          <a:bodyPr vert="horz" wrap="square" lIns="0" tIns="0" rIns="0" bIns="0" rtlCol="0">
            <a:spAutoFit/>
          </a:bodyPr>
          <a:lstStyle/>
          <a:p>
            <a:pPr marL="21590">
              <a:lnSpc>
                <a:spcPct val="100000"/>
              </a:lnSpc>
            </a:pPr>
            <a:r>
              <a:rPr sz="2600" spc="100" dirty="0">
                <a:solidFill>
                  <a:srgbClr val="8CBC64"/>
                </a:solidFill>
                <a:latin typeface="宋体"/>
                <a:cs typeface="宋体"/>
              </a:rPr>
              <a:t>添加标题内容</a:t>
            </a:r>
            <a:endParaRPr sz="2600">
              <a:latin typeface="宋体"/>
              <a:cs typeface="宋体"/>
            </a:endParaRPr>
          </a:p>
          <a:p>
            <a:pPr marL="12700" indent="5715">
              <a:lnSpc>
                <a:spcPct val="100000"/>
              </a:lnSpc>
              <a:spcBef>
                <a:spcPts val="229"/>
              </a:spcBef>
            </a:pPr>
            <a:r>
              <a:rPr sz="1750" spc="140" dirty="0">
                <a:solidFill>
                  <a:srgbClr val="8C8E8E"/>
                </a:solidFill>
                <a:latin typeface="宋体"/>
                <a:cs typeface="宋体"/>
              </a:rPr>
              <a:t>点击输入本栏的具体文字，简明扼要的说明分</a:t>
            </a:r>
            <a:endParaRPr sz="1750">
              <a:latin typeface="宋体"/>
              <a:cs typeface="宋体"/>
            </a:endParaRPr>
          </a:p>
          <a:p>
            <a:pPr marL="12700">
              <a:lnSpc>
                <a:spcPts val="2095"/>
              </a:lnSpc>
              <a:spcBef>
                <a:spcPts val="500"/>
              </a:spcBef>
            </a:pPr>
            <a:r>
              <a:rPr sz="1750" spc="140" dirty="0">
                <a:solidFill>
                  <a:srgbClr val="8C8E8E"/>
                </a:solidFill>
                <a:latin typeface="宋体"/>
                <a:cs typeface="宋体"/>
              </a:rPr>
              <a:t>项内容，此为概念图解，请根据您的具体内容</a:t>
            </a:r>
            <a:endParaRPr sz="1750">
              <a:latin typeface="宋体"/>
              <a:cs typeface="宋体"/>
            </a:endParaRPr>
          </a:p>
        </p:txBody>
      </p:sp>
      <p:sp>
        <p:nvSpPr>
          <p:cNvPr id="9" name="object 9"/>
          <p:cNvSpPr txBox="1"/>
          <p:nvPr/>
        </p:nvSpPr>
        <p:spPr>
          <a:xfrm>
            <a:off x="9894713" y="3181350"/>
            <a:ext cx="958850" cy="266700"/>
          </a:xfrm>
          <a:prstGeom prst="rect">
            <a:avLst/>
          </a:prstGeom>
        </p:spPr>
        <p:txBody>
          <a:bodyPr vert="horz" wrap="square" lIns="0" tIns="0" rIns="0" bIns="0" rtlCol="0">
            <a:spAutoFit/>
          </a:bodyPr>
          <a:lstStyle/>
          <a:p>
            <a:pPr marL="12700">
              <a:lnSpc>
                <a:spcPts val="2095"/>
              </a:lnSpc>
            </a:pPr>
            <a:r>
              <a:rPr sz="1750" spc="85" dirty="0">
                <a:solidFill>
                  <a:srgbClr val="8C8E8E"/>
                </a:solidFill>
                <a:latin typeface="宋体"/>
                <a:cs typeface="宋体"/>
              </a:rPr>
              <a:t>酌情修改</a:t>
            </a:r>
            <a:endParaRPr sz="1750">
              <a:latin typeface="宋体"/>
              <a:cs typeface="宋体"/>
            </a:endParaRPr>
          </a:p>
        </p:txBody>
      </p:sp>
      <p:sp>
        <p:nvSpPr>
          <p:cNvPr id="10" name="object 10"/>
          <p:cNvSpPr txBox="1"/>
          <p:nvPr/>
        </p:nvSpPr>
        <p:spPr>
          <a:xfrm>
            <a:off x="8264940" y="5463397"/>
            <a:ext cx="1742439" cy="806450"/>
          </a:xfrm>
          <a:prstGeom prst="rect">
            <a:avLst/>
          </a:prstGeom>
        </p:spPr>
        <p:txBody>
          <a:bodyPr vert="horz" wrap="square" lIns="0" tIns="0" rIns="0" bIns="0" rtlCol="0">
            <a:spAutoFit/>
          </a:bodyPr>
          <a:lstStyle/>
          <a:p>
            <a:pPr marL="358140" marR="5080" indent="-346075">
              <a:lnSpc>
                <a:spcPct val="102600"/>
              </a:lnSpc>
            </a:pPr>
            <a:r>
              <a:rPr sz="2600" spc="95" dirty="0">
                <a:solidFill>
                  <a:srgbClr val="8CBC64"/>
                </a:solidFill>
                <a:latin typeface="宋体"/>
                <a:cs typeface="宋体"/>
              </a:rPr>
              <a:t>点击添加标 </a:t>
            </a:r>
            <a:r>
              <a:rPr sz="2600" spc="130" dirty="0">
                <a:solidFill>
                  <a:srgbClr val="8CBC64"/>
                </a:solidFill>
                <a:latin typeface="宋体"/>
                <a:cs typeface="宋体"/>
              </a:rPr>
              <a:t>题内容</a:t>
            </a:r>
            <a:endParaRPr sz="2600">
              <a:latin typeface="宋体"/>
              <a:cs typeface="宋体"/>
            </a:endParaRPr>
          </a:p>
        </p:txBody>
      </p:sp>
      <p:sp>
        <p:nvSpPr>
          <p:cNvPr id="11" name="object 11"/>
          <p:cNvSpPr txBox="1"/>
          <p:nvPr/>
        </p:nvSpPr>
        <p:spPr>
          <a:xfrm>
            <a:off x="2406746" y="7213675"/>
            <a:ext cx="3963035" cy="971550"/>
          </a:xfrm>
          <a:prstGeom prst="rect">
            <a:avLst/>
          </a:prstGeom>
        </p:spPr>
        <p:txBody>
          <a:bodyPr vert="horz" wrap="square" lIns="0" tIns="0" rIns="0" bIns="0" rtlCol="0">
            <a:spAutoFit/>
          </a:bodyPr>
          <a:lstStyle/>
          <a:p>
            <a:pPr marL="20320" marR="5080" indent="-8255" algn="just">
              <a:lnSpc>
                <a:spcPct val="121400"/>
              </a:lnSpc>
            </a:pPr>
            <a:r>
              <a:rPr sz="1750" spc="65" dirty="0">
                <a:solidFill>
                  <a:srgbClr val="8C8E8E"/>
                </a:solidFill>
                <a:latin typeface="宋体"/>
                <a:cs typeface="宋体"/>
              </a:rPr>
              <a:t>点击输入本栏的昙体文字，简明扼要的 说明分项内容，此为概念图解，请根据 </a:t>
            </a:r>
            <a:r>
              <a:rPr sz="1750" spc="35" dirty="0">
                <a:solidFill>
                  <a:srgbClr val="8C8E8E"/>
                </a:solidFill>
                <a:latin typeface="宋体"/>
                <a:cs typeface="宋体"/>
              </a:rPr>
              <a:t>您的具体内容酌渭修改</a:t>
            </a:r>
            <a:endParaRPr sz="1750">
              <a:latin typeface="宋体"/>
              <a:cs typeface="宋体"/>
            </a:endParaRPr>
          </a:p>
        </p:txBody>
      </p:sp>
      <p:sp>
        <p:nvSpPr>
          <p:cNvPr id="12" name="object 12"/>
          <p:cNvSpPr txBox="1"/>
          <p:nvPr/>
        </p:nvSpPr>
        <p:spPr>
          <a:xfrm>
            <a:off x="12414346" y="4495800"/>
            <a:ext cx="3963035" cy="1403350"/>
          </a:xfrm>
          <a:prstGeom prst="rect">
            <a:avLst/>
          </a:prstGeom>
        </p:spPr>
        <p:txBody>
          <a:bodyPr vert="horz" wrap="square" lIns="0" tIns="0" rIns="0" bIns="0" rtlCol="0">
            <a:spAutoFit/>
          </a:bodyPr>
          <a:lstStyle/>
          <a:p>
            <a:pPr marL="15875" algn="just">
              <a:lnSpc>
                <a:spcPct val="100000"/>
              </a:lnSpc>
            </a:pPr>
            <a:r>
              <a:rPr sz="2600" spc="100" dirty="0">
                <a:solidFill>
                  <a:srgbClr val="64BCB6"/>
                </a:solidFill>
                <a:latin typeface="宋体"/>
                <a:cs typeface="宋体"/>
              </a:rPr>
              <a:t>添加标题内容</a:t>
            </a:r>
            <a:endParaRPr sz="2600">
              <a:latin typeface="宋体"/>
              <a:cs typeface="宋体"/>
            </a:endParaRPr>
          </a:p>
          <a:p>
            <a:pPr marL="20320" marR="5080" indent="-8255" algn="just">
              <a:lnSpc>
                <a:spcPct val="123800"/>
              </a:lnSpc>
              <a:spcBef>
                <a:spcPts val="130"/>
              </a:spcBef>
            </a:pPr>
            <a:r>
              <a:rPr sz="1750" spc="65" dirty="0">
                <a:solidFill>
                  <a:srgbClr val="8C8E8E"/>
                </a:solidFill>
                <a:latin typeface="宋体"/>
                <a:cs typeface="宋体"/>
              </a:rPr>
              <a:t>点击输入本栏的舆体文字，简明扼要的 说明分项内容，此为概念图解，请根据 </a:t>
            </a:r>
            <a:r>
              <a:rPr sz="1750" spc="35" dirty="0">
                <a:solidFill>
                  <a:srgbClr val="8C8E8E"/>
                </a:solidFill>
                <a:latin typeface="宋体"/>
                <a:cs typeface="宋体"/>
              </a:rPr>
              <a:t>您的具体内容酌渭修改</a:t>
            </a:r>
            <a:endParaRPr sz="1750">
              <a:latin typeface="宋体"/>
              <a:cs typeface="宋体"/>
            </a:endParaRPr>
          </a:p>
        </p:txBody>
      </p:sp>
      <p:sp>
        <p:nvSpPr>
          <p:cNvPr id="13" name="object 13"/>
          <p:cNvSpPr txBox="1"/>
          <p:nvPr/>
        </p:nvSpPr>
        <p:spPr>
          <a:xfrm>
            <a:off x="11380613" y="7391400"/>
            <a:ext cx="3959860" cy="1403350"/>
          </a:xfrm>
          <a:prstGeom prst="rect">
            <a:avLst/>
          </a:prstGeom>
        </p:spPr>
        <p:txBody>
          <a:bodyPr vert="horz" wrap="square" lIns="0" tIns="0" rIns="0" bIns="0" rtlCol="0">
            <a:spAutoFit/>
          </a:bodyPr>
          <a:lstStyle/>
          <a:p>
            <a:pPr marL="20955" algn="just">
              <a:lnSpc>
                <a:spcPct val="100000"/>
              </a:lnSpc>
            </a:pPr>
            <a:r>
              <a:rPr sz="2600" spc="100" dirty="0">
                <a:solidFill>
                  <a:srgbClr val="F26B59"/>
                </a:solidFill>
                <a:latin typeface="宋体"/>
                <a:cs typeface="宋体"/>
              </a:rPr>
              <a:t>添加标题内容</a:t>
            </a:r>
            <a:endParaRPr sz="2600">
              <a:latin typeface="宋体"/>
              <a:cs typeface="宋体"/>
            </a:endParaRPr>
          </a:p>
          <a:p>
            <a:pPr marL="12700" marR="5080" indent="4445" algn="just">
              <a:lnSpc>
                <a:spcPct val="123800"/>
              </a:lnSpc>
              <a:spcBef>
                <a:spcPts val="130"/>
              </a:spcBef>
            </a:pPr>
            <a:r>
              <a:rPr sz="1750" spc="65" dirty="0">
                <a:solidFill>
                  <a:srgbClr val="8C8E8E"/>
                </a:solidFill>
                <a:latin typeface="宋体"/>
                <a:cs typeface="宋体"/>
              </a:rPr>
              <a:t>点击输入本栏的具体文字，简明扼要的 说明分项内容，此为概念图解，请根据 </a:t>
            </a:r>
            <a:r>
              <a:rPr sz="1750" spc="35" dirty="0">
                <a:solidFill>
                  <a:srgbClr val="8C8E8E"/>
                </a:solidFill>
                <a:latin typeface="宋体"/>
                <a:cs typeface="宋体"/>
              </a:rPr>
              <a:t>您的具体内容酌情修改</a:t>
            </a:r>
            <a:endParaRPr sz="1750">
              <a:latin typeface="宋体"/>
              <a:cs typeface="宋体"/>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362200" y="3149600"/>
            <a:ext cx="2463800" cy="24892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045200" y="3149600"/>
            <a:ext cx="2489200" cy="4572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6045200" y="3632200"/>
            <a:ext cx="2489200" cy="200660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9804400" y="3149600"/>
            <a:ext cx="2438400" cy="2489200"/>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13411200" y="3149600"/>
            <a:ext cx="2489200" cy="431800"/>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13411200" y="3606800"/>
            <a:ext cx="2489200" cy="2032000"/>
          </a:xfrm>
          <a:prstGeom prst="rect">
            <a:avLst/>
          </a:prstGeom>
          <a:blipFill>
            <a:blip r:embed="rId7" cstate="print"/>
            <a:stretch>
              <a:fillRect/>
            </a:stretch>
          </a:blipFill>
        </p:spPr>
        <p:txBody>
          <a:bodyPr wrap="square" lIns="0" tIns="0" rIns="0" bIns="0" rtlCol="0"/>
          <a:lstStyle/>
          <a:p>
            <a:endParaRPr/>
          </a:p>
        </p:txBody>
      </p:sp>
      <p:sp>
        <p:nvSpPr>
          <p:cNvPr id="8" name="object 8"/>
          <p:cNvSpPr/>
          <p:nvPr/>
        </p:nvSpPr>
        <p:spPr>
          <a:xfrm>
            <a:off x="13665200" y="6223000"/>
            <a:ext cx="990600" cy="279400"/>
          </a:xfrm>
          <a:prstGeom prst="rect">
            <a:avLst/>
          </a:prstGeom>
          <a:blipFill>
            <a:blip r:embed="rId8" cstate="print"/>
            <a:stretch>
              <a:fillRect/>
            </a:stretch>
          </a:blipFill>
        </p:spPr>
        <p:txBody>
          <a:bodyPr wrap="square" lIns="0" tIns="0" rIns="0" bIns="0" rtlCol="0"/>
          <a:lstStyle/>
          <a:p>
            <a:endParaRPr/>
          </a:p>
        </p:txBody>
      </p:sp>
      <p:sp>
        <p:nvSpPr>
          <p:cNvPr id="9" name="object 9"/>
          <p:cNvSpPr/>
          <p:nvPr/>
        </p:nvSpPr>
        <p:spPr>
          <a:xfrm>
            <a:off x="0" y="9677400"/>
            <a:ext cx="18262600" cy="584200"/>
          </a:xfrm>
          <a:prstGeom prst="rect">
            <a:avLst/>
          </a:prstGeom>
          <a:blipFill>
            <a:blip r:embed="rId9" cstate="print"/>
            <a:stretch>
              <a:fillRect/>
            </a:stretch>
          </a:blipFill>
        </p:spPr>
        <p:txBody>
          <a:bodyPr wrap="square" lIns="0" tIns="0" rIns="0" bIns="0" rtlCol="0"/>
          <a:lstStyle/>
          <a:p>
            <a:endParaRPr/>
          </a:p>
        </p:txBody>
      </p:sp>
      <p:sp>
        <p:nvSpPr>
          <p:cNvPr id="10" name="object 10"/>
          <p:cNvSpPr/>
          <p:nvPr/>
        </p:nvSpPr>
        <p:spPr>
          <a:xfrm>
            <a:off x="501054" y="431998"/>
            <a:ext cx="922019" cy="918210"/>
          </a:xfrm>
          <a:custGeom>
            <a:avLst/>
            <a:gdLst/>
            <a:ahLst/>
            <a:cxnLst/>
            <a:rect l="l" t="t" r="r" b="b"/>
            <a:pathLst>
              <a:path w="922019" h="918210">
                <a:moveTo>
                  <a:pt x="0" y="0"/>
                </a:moveTo>
                <a:lnTo>
                  <a:pt x="921543" y="0"/>
                </a:lnTo>
                <a:lnTo>
                  <a:pt x="921543" y="917971"/>
                </a:lnTo>
                <a:lnTo>
                  <a:pt x="0" y="917971"/>
                </a:lnTo>
                <a:lnTo>
                  <a:pt x="0" y="0"/>
                </a:lnTo>
                <a:close/>
              </a:path>
            </a:pathLst>
          </a:custGeom>
          <a:solidFill>
            <a:srgbClr val="6080A3"/>
          </a:solidFill>
        </p:spPr>
        <p:txBody>
          <a:bodyPr wrap="square" lIns="0" tIns="0" rIns="0" bIns="0" rtlCol="0"/>
          <a:lstStyle/>
          <a:p>
            <a:endParaRPr/>
          </a:p>
        </p:txBody>
      </p:sp>
      <p:sp>
        <p:nvSpPr>
          <p:cNvPr id="11" name="object 11"/>
          <p:cNvSpPr txBox="1"/>
          <p:nvPr/>
        </p:nvSpPr>
        <p:spPr>
          <a:xfrm>
            <a:off x="479425" y="389723"/>
            <a:ext cx="939800" cy="939800"/>
          </a:xfrm>
          <a:prstGeom prst="rect">
            <a:avLst/>
          </a:prstGeom>
        </p:spPr>
        <p:txBody>
          <a:bodyPr vert="eaVert" wrap="square" lIns="0" tIns="0" rIns="0" bIns="0" rtlCol="0">
            <a:spAutoFit/>
          </a:bodyPr>
          <a:lstStyle/>
          <a:p>
            <a:pPr marL="12700">
              <a:lnSpc>
                <a:spcPct val="60000"/>
              </a:lnSpc>
            </a:pPr>
            <a:r>
              <a:rPr sz="7200" dirty="0">
                <a:solidFill>
                  <a:srgbClr val="E6EBED"/>
                </a:solidFill>
                <a:latin typeface="宋体"/>
                <a:cs typeface="宋体"/>
              </a:rPr>
              <a:t>回</a:t>
            </a:r>
            <a:endParaRPr sz="7200">
              <a:latin typeface="宋体"/>
              <a:cs typeface="宋体"/>
            </a:endParaRPr>
          </a:p>
        </p:txBody>
      </p:sp>
      <p:sp>
        <p:nvSpPr>
          <p:cNvPr id="12" name="object 12"/>
          <p:cNvSpPr txBox="1">
            <a:spLocks noGrp="1"/>
          </p:cNvSpPr>
          <p:nvPr>
            <p:ph type="title"/>
          </p:nvPr>
        </p:nvSpPr>
        <p:spPr>
          <a:xfrm>
            <a:off x="1728191" y="749300"/>
            <a:ext cx="3212465" cy="607060"/>
          </a:xfrm>
          <a:prstGeom prst="rect">
            <a:avLst/>
          </a:prstGeom>
        </p:spPr>
        <p:txBody>
          <a:bodyPr vert="horz" wrap="square" lIns="0" tIns="0" rIns="0" bIns="0" rtlCol="0">
            <a:spAutoFit/>
          </a:bodyPr>
          <a:lstStyle/>
          <a:p>
            <a:pPr marL="12700">
              <a:lnSpc>
                <a:spcPts val="4775"/>
              </a:lnSpc>
            </a:pPr>
            <a:r>
              <a:rPr sz="4100" spc="80" dirty="0">
                <a:solidFill>
                  <a:srgbClr val="8A8C8C"/>
                </a:solidFill>
              </a:rPr>
              <a:t>添加标题内容</a:t>
            </a:r>
            <a:endParaRPr sz="4100"/>
          </a:p>
        </p:txBody>
      </p:sp>
      <p:sp>
        <p:nvSpPr>
          <p:cNvPr id="13" name="object 13"/>
          <p:cNvSpPr txBox="1"/>
          <p:nvPr/>
        </p:nvSpPr>
        <p:spPr>
          <a:xfrm>
            <a:off x="3026676" y="3937000"/>
            <a:ext cx="1256665" cy="890269"/>
          </a:xfrm>
          <a:prstGeom prst="rect">
            <a:avLst/>
          </a:prstGeom>
        </p:spPr>
        <p:txBody>
          <a:bodyPr vert="horz" wrap="square" lIns="0" tIns="0" rIns="0" bIns="0" rtlCol="0">
            <a:spAutoFit/>
          </a:bodyPr>
          <a:lstStyle/>
          <a:p>
            <a:pPr marL="12700">
              <a:lnSpc>
                <a:spcPct val="100000"/>
              </a:lnSpc>
            </a:pPr>
            <a:r>
              <a:rPr sz="5700" spc="-575" dirty="0">
                <a:solidFill>
                  <a:srgbClr val="8CBC64"/>
                </a:solidFill>
                <a:latin typeface="Arial"/>
                <a:cs typeface="Arial"/>
              </a:rPr>
              <a:t>75%</a:t>
            </a:r>
            <a:endParaRPr sz="5700">
              <a:latin typeface="Arial"/>
              <a:cs typeface="Arial"/>
            </a:endParaRPr>
          </a:p>
        </p:txBody>
      </p:sp>
      <p:sp>
        <p:nvSpPr>
          <p:cNvPr id="14" name="object 14"/>
          <p:cNvSpPr txBox="1"/>
          <p:nvPr/>
        </p:nvSpPr>
        <p:spPr>
          <a:xfrm>
            <a:off x="2537240" y="6184900"/>
            <a:ext cx="2085975" cy="389890"/>
          </a:xfrm>
          <a:prstGeom prst="rect">
            <a:avLst/>
          </a:prstGeom>
        </p:spPr>
        <p:txBody>
          <a:bodyPr vert="horz" wrap="square" lIns="0" tIns="0" rIns="0" bIns="0" rtlCol="0">
            <a:spAutoFit/>
          </a:bodyPr>
          <a:lstStyle/>
          <a:p>
            <a:pPr marL="12700">
              <a:lnSpc>
                <a:spcPts val="3065"/>
              </a:lnSpc>
            </a:pPr>
            <a:r>
              <a:rPr sz="2600" spc="100" dirty="0">
                <a:solidFill>
                  <a:srgbClr val="8CBC64"/>
                </a:solidFill>
                <a:latin typeface="宋体"/>
                <a:cs typeface="宋体"/>
              </a:rPr>
              <a:t>点击添加标题</a:t>
            </a:r>
            <a:endParaRPr sz="2600">
              <a:latin typeface="宋体"/>
              <a:cs typeface="宋体"/>
            </a:endParaRPr>
          </a:p>
        </p:txBody>
      </p:sp>
      <p:sp>
        <p:nvSpPr>
          <p:cNvPr id="15" name="object 15"/>
          <p:cNvSpPr txBox="1"/>
          <p:nvPr/>
        </p:nvSpPr>
        <p:spPr>
          <a:xfrm>
            <a:off x="2072382" y="6775539"/>
            <a:ext cx="2973705" cy="1066800"/>
          </a:xfrm>
          <a:prstGeom prst="rect">
            <a:avLst/>
          </a:prstGeom>
        </p:spPr>
        <p:txBody>
          <a:bodyPr vert="horz" wrap="square" lIns="0" tIns="0" rIns="0" bIns="0" rtlCol="0">
            <a:spAutoFit/>
          </a:bodyPr>
          <a:lstStyle/>
          <a:p>
            <a:pPr marL="12700" marR="5080" algn="just">
              <a:lnSpc>
                <a:spcPct val="133300"/>
              </a:lnSpc>
            </a:pPr>
            <a:r>
              <a:rPr sz="1750" spc="30" dirty="0">
                <a:solidFill>
                  <a:srgbClr val="8A8C8C"/>
                </a:solidFill>
                <a:latin typeface="宋体"/>
                <a:cs typeface="宋体"/>
              </a:rPr>
              <a:t>您的内容打在这里，或者通过 要制您的文本后，在此框中选 </a:t>
            </a:r>
            <a:r>
              <a:rPr sz="1750" spc="-55" dirty="0">
                <a:solidFill>
                  <a:srgbClr val="8A8C8C"/>
                </a:solidFill>
                <a:latin typeface="宋体"/>
                <a:cs typeface="宋体"/>
              </a:rPr>
              <a:t>择粘贴，并选择只保留文字。</a:t>
            </a:r>
            <a:endParaRPr sz="1750">
              <a:latin typeface="宋体"/>
              <a:cs typeface="宋体"/>
            </a:endParaRPr>
          </a:p>
        </p:txBody>
      </p:sp>
      <p:sp>
        <p:nvSpPr>
          <p:cNvPr id="16" name="object 16"/>
          <p:cNvSpPr txBox="1"/>
          <p:nvPr/>
        </p:nvSpPr>
        <p:spPr>
          <a:xfrm>
            <a:off x="6726720" y="3937000"/>
            <a:ext cx="1228090" cy="890269"/>
          </a:xfrm>
          <a:prstGeom prst="rect">
            <a:avLst/>
          </a:prstGeom>
        </p:spPr>
        <p:txBody>
          <a:bodyPr vert="horz" wrap="square" lIns="0" tIns="0" rIns="0" bIns="0" rtlCol="0">
            <a:spAutoFit/>
          </a:bodyPr>
          <a:lstStyle/>
          <a:p>
            <a:pPr marL="12700">
              <a:lnSpc>
                <a:spcPct val="100000"/>
              </a:lnSpc>
            </a:pPr>
            <a:r>
              <a:rPr sz="5700" spc="-650" dirty="0">
                <a:solidFill>
                  <a:srgbClr val="64BCB8"/>
                </a:solidFill>
                <a:latin typeface="Arial"/>
                <a:cs typeface="Arial"/>
              </a:rPr>
              <a:t>82%</a:t>
            </a:r>
            <a:endParaRPr sz="5700">
              <a:latin typeface="Arial"/>
              <a:cs typeface="Arial"/>
            </a:endParaRPr>
          </a:p>
        </p:txBody>
      </p:sp>
      <p:sp>
        <p:nvSpPr>
          <p:cNvPr id="17" name="object 17"/>
          <p:cNvSpPr txBox="1"/>
          <p:nvPr/>
        </p:nvSpPr>
        <p:spPr>
          <a:xfrm>
            <a:off x="6245640" y="6197600"/>
            <a:ext cx="2066289" cy="389890"/>
          </a:xfrm>
          <a:prstGeom prst="rect">
            <a:avLst/>
          </a:prstGeom>
        </p:spPr>
        <p:txBody>
          <a:bodyPr vert="horz" wrap="square" lIns="0" tIns="0" rIns="0" bIns="0" rtlCol="0">
            <a:spAutoFit/>
          </a:bodyPr>
          <a:lstStyle/>
          <a:p>
            <a:pPr marL="12700">
              <a:lnSpc>
                <a:spcPts val="3065"/>
              </a:lnSpc>
            </a:pPr>
            <a:r>
              <a:rPr sz="2600" spc="75" dirty="0">
                <a:solidFill>
                  <a:srgbClr val="64BCB8"/>
                </a:solidFill>
                <a:latin typeface="宋体"/>
                <a:cs typeface="宋体"/>
              </a:rPr>
              <a:t>点击添加标题</a:t>
            </a:r>
            <a:endParaRPr sz="2600">
              <a:latin typeface="宋体"/>
              <a:cs typeface="宋体"/>
            </a:endParaRPr>
          </a:p>
        </p:txBody>
      </p:sp>
      <p:sp>
        <p:nvSpPr>
          <p:cNvPr id="18" name="object 18"/>
          <p:cNvSpPr txBox="1"/>
          <p:nvPr/>
        </p:nvSpPr>
        <p:spPr>
          <a:xfrm>
            <a:off x="5768082" y="6775539"/>
            <a:ext cx="2974340" cy="1066800"/>
          </a:xfrm>
          <a:prstGeom prst="rect">
            <a:avLst/>
          </a:prstGeom>
        </p:spPr>
        <p:txBody>
          <a:bodyPr vert="horz" wrap="square" lIns="0" tIns="0" rIns="0" bIns="0" rtlCol="0">
            <a:spAutoFit/>
          </a:bodyPr>
          <a:lstStyle/>
          <a:p>
            <a:pPr marL="12700" marR="5080" algn="just">
              <a:lnSpc>
                <a:spcPct val="133300"/>
              </a:lnSpc>
            </a:pPr>
            <a:r>
              <a:rPr sz="1750" spc="30" dirty="0">
                <a:solidFill>
                  <a:srgbClr val="8A8C8C"/>
                </a:solidFill>
                <a:latin typeface="宋体"/>
                <a:cs typeface="宋体"/>
              </a:rPr>
              <a:t>您的内容打在这里，或者通过 叟制您的文本后，在此框中选 </a:t>
            </a:r>
            <a:r>
              <a:rPr sz="1750" spc="-55" dirty="0">
                <a:solidFill>
                  <a:srgbClr val="8A8C8C"/>
                </a:solidFill>
                <a:latin typeface="宋体"/>
                <a:cs typeface="宋体"/>
              </a:rPr>
              <a:t>择粘贴，并选择只保留文字。</a:t>
            </a:r>
            <a:endParaRPr sz="1750">
              <a:latin typeface="宋体"/>
              <a:cs typeface="宋体"/>
            </a:endParaRPr>
          </a:p>
        </p:txBody>
      </p:sp>
      <p:sp>
        <p:nvSpPr>
          <p:cNvPr id="19" name="object 19"/>
          <p:cNvSpPr txBox="1"/>
          <p:nvPr/>
        </p:nvSpPr>
        <p:spPr>
          <a:xfrm>
            <a:off x="10472496" y="3949700"/>
            <a:ext cx="1184275" cy="890269"/>
          </a:xfrm>
          <a:prstGeom prst="rect">
            <a:avLst/>
          </a:prstGeom>
        </p:spPr>
        <p:txBody>
          <a:bodyPr vert="horz" wrap="square" lIns="0" tIns="0" rIns="0" bIns="0" rtlCol="0">
            <a:spAutoFit/>
          </a:bodyPr>
          <a:lstStyle/>
          <a:p>
            <a:pPr marL="12700">
              <a:lnSpc>
                <a:spcPct val="100000"/>
              </a:lnSpc>
            </a:pPr>
            <a:r>
              <a:rPr sz="5700" spc="-765" dirty="0">
                <a:solidFill>
                  <a:srgbClr val="F46B59"/>
                </a:solidFill>
                <a:latin typeface="Arial"/>
                <a:cs typeface="Arial"/>
              </a:rPr>
              <a:t>59%</a:t>
            </a:r>
            <a:endParaRPr sz="5700">
              <a:latin typeface="Arial"/>
              <a:cs typeface="Arial"/>
            </a:endParaRPr>
          </a:p>
        </p:txBody>
      </p:sp>
      <p:sp>
        <p:nvSpPr>
          <p:cNvPr id="20" name="object 20"/>
          <p:cNvSpPr txBox="1"/>
          <p:nvPr/>
        </p:nvSpPr>
        <p:spPr>
          <a:xfrm>
            <a:off x="9928640" y="6197600"/>
            <a:ext cx="2085975" cy="389890"/>
          </a:xfrm>
          <a:prstGeom prst="rect">
            <a:avLst/>
          </a:prstGeom>
        </p:spPr>
        <p:txBody>
          <a:bodyPr vert="horz" wrap="square" lIns="0" tIns="0" rIns="0" bIns="0" rtlCol="0">
            <a:spAutoFit/>
          </a:bodyPr>
          <a:lstStyle/>
          <a:p>
            <a:pPr marL="12700">
              <a:lnSpc>
                <a:spcPts val="3065"/>
              </a:lnSpc>
            </a:pPr>
            <a:r>
              <a:rPr sz="2600" spc="100" dirty="0">
                <a:solidFill>
                  <a:srgbClr val="F46B59"/>
                </a:solidFill>
                <a:latin typeface="宋体"/>
                <a:cs typeface="宋体"/>
              </a:rPr>
              <a:t>点击添加标题</a:t>
            </a:r>
            <a:endParaRPr sz="2600">
              <a:latin typeface="宋体"/>
              <a:cs typeface="宋体"/>
            </a:endParaRPr>
          </a:p>
        </p:txBody>
      </p:sp>
      <p:sp>
        <p:nvSpPr>
          <p:cNvPr id="21" name="object 21"/>
          <p:cNvSpPr txBox="1"/>
          <p:nvPr/>
        </p:nvSpPr>
        <p:spPr>
          <a:xfrm>
            <a:off x="9463782" y="6775539"/>
            <a:ext cx="2985135" cy="1066800"/>
          </a:xfrm>
          <a:prstGeom prst="rect">
            <a:avLst/>
          </a:prstGeom>
        </p:spPr>
        <p:txBody>
          <a:bodyPr vert="horz" wrap="square" lIns="0" tIns="0" rIns="0" bIns="0" rtlCol="0">
            <a:spAutoFit/>
          </a:bodyPr>
          <a:lstStyle/>
          <a:p>
            <a:pPr marL="12700" marR="5080" indent="12700" algn="just">
              <a:lnSpc>
                <a:spcPct val="133300"/>
              </a:lnSpc>
            </a:pPr>
            <a:r>
              <a:rPr sz="1750" spc="30" dirty="0">
                <a:solidFill>
                  <a:srgbClr val="8A8C8C"/>
                </a:solidFill>
                <a:latin typeface="宋体"/>
                <a:cs typeface="宋体"/>
              </a:rPr>
              <a:t>您的内容打在这里，或者通过 复制您的文本后，在此框中选 </a:t>
            </a:r>
            <a:r>
              <a:rPr sz="1750" spc="-35" dirty="0">
                <a:solidFill>
                  <a:srgbClr val="8A8C8C"/>
                </a:solidFill>
                <a:latin typeface="宋体"/>
                <a:cs typeface="宋体"/>
              </a:rPr>
              <a:t>择粘贴，并选择只保留文字。</a:t>
            </a:r>
            <a:endParaRPr sz="1750">
              <a:latin typeface="宋体"/>
              <a:cs typeface="宋体"/>
            </a:endParaRPr>
          </a:p>
        </p:txBody>
      </p:sp>
      <p:sp>
        <p:nvSpPr>
          <p:cNvPr id="22" name="object 22"/>
          <p:cNvSpPr txBox="1"/>
          <p:nvPr/>
        </p:nvSpPr>
        <p:spPr>
          <a:xfrm>
            <a:off x="14114577" y="3937000"/>
            <a:ext cx="1213485" cy="890269"/>
          </a:xfrm>
          <a:prstGeom prst="rect">
            <a:avLst/>
          </a:prstGeom>
        </p:spPr>
        <p:txBody>
          <a:bodyPr vert="horz" wrap="square" lIns="0" tIns="0" rIns="0" bIns="0" rtlCol="0">
            <a:spAutoFit/>
          </a:bodyPr>
          <a:lstStyle/>
          <a:p>
            <a:pPr marL="12700">
              <a:lnSpc>
                <a:spcPct val="100000"/>
              </a:lnSpc>
            </a:pPr>
            <a:r>
              <a:rPr sz="5700" spc="-690" dirty="0">
                <a:solidFill>
                  <a:srgbClr val="F4C660"/>
                </a:solidFill>
                <a:latin typeface="Arial"/>
                <a:cs typeface="Arial"/>
              </a:rPr>
              <a:t>23%</a:t>
            </a:r>
            <a:endParaRPr sz="5700">
              <a:latin typeface="Arial"/>
              <a:cs typeface="Arial"/>
            </a:endParaRPr>
          </a:p>
        </p:txBody>
      </p:sp>
      <p:sp>
        <p:nvSpPr>
          <p:cNvPr id="23" name="object 23"/>
          <p:cNvSpPr txBox="1"/>
          <p:nvPr/>
        </p:nvSpPr>
        <p:spPr>
          <a:xfrm>
            <a:off x="14193240" y="6172200"/>
            <a:ext cx="1165860" cy="331470"/>
          </a:xfrm>
          <a:prstGeom prst="rect">
            <a:avLst/>
          </a:prstGeom>
        </p:spPr>
        <p:txBody>
          <a:bodyPr vert="horz" wrap="square" lIns="0" tIns="0" rIns="0" bIns="0" rtlCol="0">
            <a:spAutoFit/>
          </a:bodyPr>
          <a:lstStyle/>
          <a:p>
            <a:pPr marL="12700">
              <a:lnSpc>
                <a:spcPts val="2610"/>
              </a:lnSpc>
            </a:pPr>
            <a:r>
              <a:rPr sz="2200" spc="40" dirty="0">
                <a:solidFill>
                  <a:srgbClr val="F4C660"/>
                </a:solidFill>
                <a:latin typeface="宋体"/>
                <a:cs typeface="宋体"/>
              </a:rPr>
              <a:t>·寸伽标</a:t>
            </a:r>
            <a:endParaRPr sz="2200">
              <a:latin typeface="宋体"/>
              <a:cs typeface="宋体"/>
            </a:endParaRPr>
          </a:p>
        </p:txBody>
      </p:sp>
      <p:sp>
        <p:nvSpPr>
          <p:cNvPr id="24" name="object 24"/>
          <p:cNvSpPr txBox="1"/>
          <p:nvPr/>
        </p:nvSpPr>
        <p:spPr>
          <a:xfrm>
            <a:off x="13134086" y="6775539"/>
            <a:ext cx="2986405" cy="1066800"/>
          </a:xfrm>
          <a:prstGeom prst="rect">
            <a:avLst/>
          </a:prstGeom>
        </p:spPr>
        <p:txBody>
          <a:bodyPr vert="horz" wrap="square" lIns="0" tIns="0" rIns="0" bIns="0" rtlCol="0">
            <a:spAutoFit/>
          </a:bodyPr>
          <a:lstStyle/>
          <a:p>
            <a:pPr marL="12700" marR="5080" indent="12700" algn="just">
              <a:lnSpc>
                <a:spcPct val="133300"/>
              </a:lnSpc>
            </a:pPr>
            <a:r>
              <a:rPr sz="1750" spc="30" dirty="0">
                <a:solidFill>
                  <a:srgbClr val="8A8C8C"/>
                </a:solidFill>
                <a:latin typeface="宋体"/>
                <a:cs typeface="宋体"/>
              </a:rPr>
              <a:t>您的内容打在这里，或者通过 要制您的文本后，在此框中选 </a:t>
            </a:r>
            <a:r>
              <a:rPr sz="1750" spc="-35" dirty="0">
                <a:solidFill>
                  <a:srgbClr val="8A8C8C"/>
                </a:solidFill>
                <a:latin typeface="宋体"/>
                <a:cs typeface="宋体"/>
              </a:rPr>
              <a:t>择粘贴，并选择只保留文字。</a:t>
            </a:r>
            <a:endParaRPr sz="1750">
              <a:latin typeface="宋体"/>
              <a:cs typeface="宋体"/>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283200" y="1600200"/>
            <a:ext cx="7086600" cy="72644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0" y="9677400"/>
            <a:ext cx="18262600" cy="5842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501054" y="431998"/>
            <a:ext cx="922019" cy="918210"/>
          </a:xfrm>
          <a:custGeom>
            <a:avLst/>
            <a:gdLst/>
            <a:ahLst/>
            <a:cxnLst/>
            <a:rect l="l" t="t" r="r" b="b"/>
            <a:pathLst>
              <a:path w="922019" h="918210">
                <a:moveTo>
                  <a:pt x="0" y="0"/>
                </a:moveTo>
                <a:lnTo>
                  <a:pt x="921543" y="0"/>
                </a:lnTo>
                <a:lnTo>
                  <a:pt x="921543" y="917971"/>
                </a:lnTo>
                <a:lnTo>
                  <a:pt x="0" y="917971"/>
                </a:lnTo>
                <a:lnTo>
                  <a:pt x="0" y="0"/>
                </a:lnTo>
                <a:close/>
              </a:path>
            </a:pathLst>
          </a:custGeom>
          <a:solidFill>
            <a:srgbClr val="6080A3"/>
          </a:solidFill>
        </p:spPr>
        <p:txBody>
          <a:bodyPr wrap="square" lIns="0" tIns="0" rIns="0" bIns="0" rtlCol="0"/>
          <a:lstStyle/>
          <a:p>
            <a:endParaRPr/>
          </a:p>
        </p:txBody>
      </p:sp>
      <p:sp>
        <p:nvSpPr>
          <p:cNvPr id="5" name="object 5"/>
          <p:cNvSpPr txBox="1"/>
          <p:nvPr/>
        </p:nvSpPr>
        <p:spPr>
          <a:xfrm>
            <a:off x="479425" y="389723"/>
            <a:ext cx="939800" cy="939800"/>
          </a:xfrm>
          <a:prstGeom prst="rect">
            <a:avLst/>
          </a:prstGeom>
        </p:spPr>
        <p:txBody>
          <a:bodyPr vert="eaVert" wrap="square" lIns="0" tIns="0" rIns="0" bIns="0" rtlCol="0">
            <a:spAutoFit/>
          </a:bodyPr>
          <a:lstStyle/>
          <a:p>
            <a:pPr marL="12700">
              <a:lnSpc>
                <a:spcPct val="60000"/>
              </a:lnSpc>
            </a:pPr>
            <a:r>
              <a:rPr sz="7200" dirty="0">
                <a:solidFill>
                  <a:srgbClr val="E6EBED"/>
                </a:solidFill>
                <a:latin typeface="宋体"/>
                <a:cs typeface="宋体"/>
              </a:rPr>
              <a:t>回</a:t>
            </a:r>
            <a:endParaRPr sz="7200">
              <a:latin typeface="宋体"/>
              <a:cs typeface="宋体"/>
            </a:endParaRPr>
          </a:p>
        </p:txBody>
      </p:sp>
      <p:sp>
        <p:nvSpPr>
          <p:cNvPr id="6" name="object 6"/>
          <p:cNvSpPr txBox="1">
            <a:spLocks noGrp="1"/>
          </p:cNvSpPr>
          <p:nvPr>
            <p:ph type="title"/>
          </p:nvPr>
        </p:nvSpPr>
        <p:spPr>
          <a:xfrm>
            <a:off x="1728191" y="749300"/>
            <a:ext cx="3212465" cy="607060"/>
          </a:xfrm>
          <a:prstGeom prst="rect">
            <a:avLst/>
          </a:prstGeom>
        </p:spPr>
        <p:txBody>
          <a:bodyPr vert="horz" wrap="square" lIns="0" tIns="0" rIns="0" bIns="0" rtlCol="0">
            <a:spAutoFit/>
          </a:bodyPr>
          <a:lstStyle/>
          <a:p>
            <a:pPr marL="12700">
              <a:lnSpc>
                <a:spcPts val="4775"/>
              </a:lnSpc>
            </a:pPr>
            <a:r>
              <a:rPr sz="4100" spc="80" dirty="0">
                <a:solidFill>
                  <a:srgbClr val="898A8A"/>
                </a:solidFill>
              </a:rPr>
              <a:t>添加标题内容</a:t>
            </a:r>
            <a:endParaRPr sz="4100"/>
          </a:p>
        </p:txBody>
      </p:sp>
      <p:sp>
        <p:nvSpPr>
          <p:cNvPr id="7" name="object 7"/>
          <p:cNvSpPr txBox="1"/>
          <p:nvPr/>
        </p:nvSpPr>
        <p:spPr>
          <a:xfrm>
            <a:off x="1195040" y="3511550"/>
            <a:ext cx="3795395" cy="1871345"/>
          </a:xfrm>
          <a:prstGeom prst="rect">
            <a:avLst/>
          </a:prstGeom>
        </p:spPr>
        <p:txBody>
          <a:bodyPr vert="horz" wrap="square" lIns="0" tIns="0" rIns="0" bIns="0" rtlCol="0">
            <a:spAutoFit/>
          </a:bodyPr>
          <a:lstStyle/>
          <a:p>
            <a:pPr marL="1441450">
              <a:lnSpc>
                <a:spcPct val="100000"/>
              </a:lnSpc>
            </a:pPr>
            <a:r>
              <a:rPr sz="2950" spc="55" dirty="0">
                <a:solidFill>
                  <a:srgbClr val="64BCB6"/>
                </a:solidFill>
                <a:latin typeface="宋体"/>
                <a:cs typeface="宋体"/>
              </a:rPr>
              <a:t>添加标题内容</a:t>
            </a:r>
            <a:endParaRPr sz="2950">
              <a:latin typeface="宋体"/>
              <a:cs typeface="宋体"/>
            </a:endParaRPr>
          </a:p>
          <a:p>
            <a:pPr marL="12700">
              <a:lnSpc>
                <a:spcPct val="100000"/>
              </a:lnSpc>
              <a:spcBef>
                <a:spcPts val="1210"/>
              </a:spcBef>
            </a:pPr>
            <a:r>
              <a:rPr sz="2000" spc="120" dirty="0">
                <a:solidFill>
                  <a:srgbClr val="898A8A"/>
                </a:solidFill>
                <a:latin typeface="宋体"/>
                <a:cs typeface="宋体"/>
              </a:rPr>
              <a:t>此处添加详细文本描述，建议与</a:t>
            </a:r>
            <a:endParaRPr sz="2000">
              <a:latin typeface="宋体"/>
              <a:cs typeface="宋体"/>
            </a:endParaRPr>
          </a:p>
          <a:p>
            <a:pPr marL="12700">
              <a:lnSpc>
                <a:spcPct val="100000"/>
              </a:lnSpc>
              <a:spcBef>
                <a:spcPts val="1300"/>
              </a:spcBef>
            </a:pPr>
            <a:r>
              <a:rPr sz="2100" spc="-45" dirty="0">
                <a:solidFill>
                  <a:srgbClr val="898A8A"/>
                </a:solidFill>
                <a:latin typeface="宋体"/>
                <a:cs typeface="宋体"/>
              </a:rPr>
              <a:t>标题相关并符合整体语言风格，</a:t>
            </a:r>
            <a:endParaRPr sz="2100">
              <a:latin typeface="宋体"/>
              <a:cs typeface="宋体"/>
            </a:endParaRPr>
          </a:p>
          <a:p>
            <a:pPr marL="801370">
              <a:lnSpc>
                <a:spcPts val="2380"/>
              </a:lnSpc>
              <a:spcBef>
                <a:spcPts val="1380"/>
              </a:spcBef>
            </a:pPr>
            <a:r>
              <a:rPr sz="2000" spc="-20" dirty="0">
                <a:solidFill>
                  <a:srgbClr val="898A8A"/>
                </a:solidFill>
                <a:latin typeface="宋体"/>
                <a:cs typeface="宋体"/>
              </a:rPr>
              <a:t>语言描述尽量简洁生动。</a:t>
            </a:r>
            <a:endParaRPr sz="2000">
              <a:latin typeface="宋体"/>
              <a:cs typeface="宋体"/>
            </a:endParaRPr>
          </a:p>
        </p:txBody>
      </p:sp>
      <p:sp>
        <p:nvSpPr>
          <p:cNvPr id="8" name="object 8"/>
          <p:cNvSpPr txBox="1"/>
          <p:nvPr/>
        </p:nvSpPr>
        <p:spPr>
          <a:xfrm>
            <a:off x="1804640" y="7721600"/>
            <a:ext cx="3808095" cy="1255395"/>
          </a:xfrm>
          <a:prstGeom prst="rect">
            <a:avLst/>
          </a:prstGeom>
        </p:spPr>
        <p:txBody>
          <a:bodyPr vert="horz" wrap="square" lIns="0" tIns="0" rIns="0" bIns="0" rtlCol="0">
            <a:spAutoFit/>
          </a:bodyPr>
          <a:lstStyle/>
          <a:p>
            <a:pPr marL="12700" indent="12700">
              <a:lnSpc>
                <a:spcPct val="100000"/>
              </a:lnSpc>
            </a:pPr>
            <a:r>
              <a:rPr sz="2000" spc="120" dirty="0">
                <a:solidFill>
                  <a:srgbClr val="898A8A"/>
                </a:solidFill>
                <a:latin typeface="宋体"/>
                <a:cs typeface="宋体"/>
              </a:rPr>
              <a:t>此处添加详细文本描述，建议与</a:t>
            </a:r>
            <a:endParaRPr sz="2000">
              <a:latin typeface="宋体"/>
              <a:cs typeface="宋体"/>
            </a:endParaRPr>
          </a:p>
          <a:p>
            <a:pPr marL="12700">
              <a:lnSpc>
                <a:spcPct val="100000"/>
              </a:lnSpc>
              <a:spcBef>
                <a:spcPts val="1300"/>
              </a:spcBef>
            </a:pPr>
            <a:r>
              <a:rPr sz="2100" spc="-25" dirty="0">
                <a:solidFill>
                  <a:srgbClr val="898A8A"/>
                </a:solidFill>
                <a:latin typeface="宋体"/>
                <a:cs typeface="宋体"/>
              </a:rPr>
              <a:t>标题相关并符合整体语言风格，</a:t>
            </a:r>
            <a:endParaRPr sz="2100">
              <a:latin typeface="宋体"/>
              <a:cs typeface="宋体"/>
            </a:endParaRPr>
          </a:p>
          <a:p>
            <a:pPr marL="826769">
              <a:lnSpc>
                <a:spcPts val="2380"/>
              </a:lnSpc>
              <a:spcBef>
                <a:spcPts val="1280"/>
              </a:spcBef>
            </a:pPr>
            <a:r>
              <a:rPr sz="2000" spc="-20" dirty="0">
                <a:solidFill>
                  <a:srgbClr val="898A8A"/>
                </a:solidFill>
                <a:latin typeface="宋体"/>
                <a:cs typeface="宋体"/>
              </a:rPr>
              <a:t>语言描述尽量简洁生动。</a:t>
            </a:r>
            <a:endParaRPr sz="2000">
              <a:latin typeface="宋体"/>
              <a:cs typeface="宋体"/>
            </a:endParaRPr>
          </a:p>
        </p:txBody>
      </p:sp>
      <p:sp>
        <p:nvSpPr>
          <p:cNvPr id="9" name="object 9"/>
          <p:cNvSpPr txBox="1"/>
          <p:nvPr/>
        </p:nvSpPr>
        <p:spPr>
          <a:xfrm>
            <a:off x="10986741" y="2063750"/>
            <a:ext cx="3830954" cy="1947545"/>
          </a:xfrm>
          <a:prstGeom prst="rect">
            <a:avLst/>
          </a:prstGeom>
        </p:spPr>
        <p:txBody>
          <a:bodyPr vert="horz" wrap="square" lIns="0" tIns="0" rIns="0" bIns="0" rtlCol="0">
            <a:spAutoFit/>
          </a:bodyPr>
          <a:lstStyle/>
          <a:p>
            <a:pPr marL="133350">
              <a:lnSpc>
                <a:spcPct val="100000"/>
              </a:lnSpc>
            </a:pPr>
            <a:r>
              <a:rPr sz="2950" spc="25" dirty="0">
                <a:solidFill>
                  <a:srgbClr val="8ABD64"/>
                </a:solidFill>
                <a:latin typeface="宋体"/>
                <a:cs typeface="宋体"/>
              </a:rPr>
              <a:t>添加标题内容</a:t>
            </a:r>
            <a:endParaRPr sz="2950">
              <a:latin typeface="宋体"/>
              <a:cs typeface="宋体"/>
            </a:endParaRPr>
          </a:p>
          <a:p>
            <a:pPr marL="12700">
              <a:lnSpc>
                <a:spcPct val="100000"/>
              </a:lnSpc>
              <a:spcBef>
                <a:spcPts val="1910"/>
              </a:spcBef>
            </a:pPr>
            <a:r>
              <a:rPr sz="2000" spc="140" dirty="0">
                <a:solidFill>
                  <a:srgbClr val="898A8A"/>
                </a:solidFill>
                <a:latin typeface="宋体"/>
                <a:cs typeface="宋体"/>
              </a:rPr>
              <a:t>此处添加详细文本描述，建议与</a:t>
            </a:r>
            <a:endParaRPr sz="2000">
              <a:latin typeface="宋体"/>
              <a:cs typeface="宋体"/>
            </a:endParaRPr>
          </a:p>
          <a:p>
            <a:pPr marL="12700">
              <a:lnSpc>
                <a:spcPct val="100000"/>
              </a:lnSpc>
              <a:spcBef>
                <a:spcPts val="1300"/>
              </a:spcBef>
            </a:pPr>
            <a:r>
              <a:rPr sz="2100" spc="-45" dirty="0">
                <a:solidFill>
                  <a:srgbClr val="898A8A"/>
                </a:solidFill>
                <a:latin typeface="宋体"/>
                <a:cs typeface="宋体"/>
              </a:rPr>
              <a:t>标题相关并符合整体语言风格，</a:t>
            </a:r>
            <a:endParaRPr sz="2100">
              <a:latin typeface="宋体"/>
              <a:cs typeface="宋体"/>
            </a:endParaRPr>
          </a:p>
          <a:p>
            <a:pPr marL="814069">
              <a:lnSpc>
                <a:spcPts val="2380"/>
              </a:lnSpc>
              <a:spcBef>
                <a:spcPts val="1280"/>
              </a:spcBef>
            </a:pPr>
            <a:r>
              <a:rPr sz="2000" spc="-20" dirty="0">
                <a:solidFill>
                  <a:srgbClr val="898A8A"/>
                </a:solidFill>
                <a:latin typeface="宋体"/>
                <a:cs typeface="宋体"/>
              </a:rPr>
              <a:t>语言描述尽量简洁生动。</a:t>
            </a:r>
            <a:endParaRPr sz="2000">
              <a:latin typeface="宋体"/>
              <a:cs typeface="宋体"/>
            </a:endParaRPr>
          </a:p>
        </p:txBody>
      </p:sp>
      <p:sp>
        <p:nvSpPr>
          <p:cNvPr id="10" name="object 10"/>
          <p:cNvSpPr txBox="1"/>
          <p:nvPr/>
        </p:nvSpPr>
        <p:spPr>
          <a:xfrm>
            <a:off x="12601178" y="5810250"/>
            <a:ext cx="3806825" cy="2087245"/>
          </a:xfrm>
          <a:prstGeom prst="rect">
            <a:avLst/>
          </a:prstGeom>
        </p:spPr>
        <p:txBody>
          <a:bodyPr vert="horz" wrap="square" lIns="0" tIns="0" rIns="0" bIns="0" rtlCol="0">
            <a:spAutoFit/>
          </a:bodyPr>
          <a:lstStyle/>
          <a:p>
            <a:pPr marL="1198245">
              <a:lnSpc>
                <a:spcPct val="100000"/>
              </a:lnSpc>
            </a:pPr>
            <a:r>
              <a:rPr sz="2950" spc="25" dirty="0">
                <a:solidFill>
                  <a:srgbClr val="F06D5B"/>
                </a:solidFill>
                <a:latin typeface="宋体"/>
                <a:cs typeface="宋体"/>
              </a:rPr>
              <a:t>添加标题内容</a:t>
            </a:r>
            <a:endParaRPr sz="2950">
              <a:latin typeface="宋体"/>
              <a:cs typeface="宋体"/>
            </a:endParaRPr>
          </a:p>
          <a:p>
            <a:pPr marL="12700" marR="5080" indent="11430">
              <a:lnSpc>
                <a:spcPct val="154500"/>
              </a:lnSpc>
              <a:spcBef>
                <a:spcPts val="1600"/>
              </a:spcBef>
            </a:pPr>
            <a:r>
              <a:rPr sz="2000" spc="114" dirty="0">
                <a:solidFill>
                  <a:srgbClr val="898A8A"/>
                </a:solidFill>
                <a:latin typeface="宋体"/>
                <a:cs typeface="宋体"/>
              </a:rPr>
              <a:t>此处添加详细文本描述，建议与 </a:t>
            </a:r>
            <a:r>
              <a:rPr sz="2100" spc="-45" dirty="0">
                <a:solidFill>
                  <a:srgbClr val="898A8A"/>
                </a:solidFill>
                <a:latin typeface="宋体"/>
                <a:cs typeface="宋体"/>
              </a:rPr>
              <a:t>标题相关并符合整体语言风格，  </a:t>
            </a:r>
            <a:r>
              <a:rPr sz="2000" spc="-20" dirty="0">
                <a:solidFill>
                  <a:srgbClr val="898A8A"/>
                </a:solidFill>
                <a:latin typeface="宋体"/>
                <a:cs typeface="宋体"/>
              </a:rPr>
              <a:t>语言描述尽量简洁生动。</a:t>
            </a:r>
            <a:endParaRPr sz="2000">
              <a:latin typeface="宋体"/>
              <a:cs typeface="宋体"/>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62600" cy="44958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0" y="4521200"/>
            <a:ext cx="18262600" cy="5740400"/>
          </a:xfrm>
          <a:prstGeom prst="rect">
            <a:avLst/>
          </a:prstGeom>
          <a:blipFill>
            <a:blip r:embed="rId3" cstate="print"/>
            <a:stretch>
              <a:fillRect/>
            </a:stretch>
          </a:blipFill>
        </p:spPr>
        <p:txBody>
          <a:bodyPr wrap="square" lIns="0" tIns="0" rIns="0" bIns="0" rtlCol="0"/>
          <a:lstStyle/>
          <a:p>
            <a:endParaRPr/>
          </a:p>
        </p:txBody>
      </p:sp>
      <p:sp>
        <p:nvSpPr>
          <p:cNvPr id="4" name="object 4"/>
          <p:cNvSpPr txBox="1"/>
          <p:nvPr/>
        </p:nvSpPr>
        <p:spPr>
          <a:xfrm>
            <a:off x="3705542" y="4476750"/>
            <a:ext cx="1010285" cy="1034415"/>
          </a:xfrm>
          <a:prstGeom prst="rect">
            <a:avLst/>
          </a:prstGeom>
        </p:spPr>
        <p:txBody>
          <a:bodyPr vert="horz" wrap="square" lIns="0" tIns="0" rIns="0" bIns="0" rtlCol="0">
            <a:spAutoFit/>
          </a:bodyPr>
          <a:lstStyle/>
          <a:p>
            <a:pPr marL="12700">
              <a:lnSpc>
                <a:spcPts val="8140"/>
              </a:lnSpc>
            </a:pPr>
            <a:r>
              <a:rPr sz="7050" spc="705" dirty="0">
                <a:solidFill>
                  <a:srgbClr val="903B2A"/>
                </a:solidFill>
                <a:latin typeface="宋体"/>
                <a:cs typeface="宋体"/>
              </a:rPr>
              <a:t>、</a:t>
            </a:r>
            <a:endParaRPr sz="7050">
              <a:latin typeface="宋体"/>
              <a:cs typeface="宋体"/>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12027" y="4298950"/>
            <a:ext cx="2008505" cy="821055"/>
          </a:xfrm>
          <a:prstGeom prst="rect">
            <a:avLst/>
          </a:prstGeom>
        </p:spPr>
        <p:txBody>
          <a:bodyPr vert="horz" wrap="square" lIns="0" tIns="0" rIns="0" bIns="0" rtlCol="0">
            <a:spAutoFit/>
          </a:bodyPr>
          <a:lstStyle/>
          <a:p>
            <a:pPr marL="12700">
              <a:lnSpc>
                <a:spcPct val="100000"/>
              </a:lnSpc>
            </a:pPr>
            <a:r>
              <a:rPr sz="5250" spc="110" dirty="0">
                <a:solidFill>
                  <a:srgbClr val="7E7E7E"/>
                </a:solidFill>
                <a:latin typeface="Arial"/>
                <a:cs typeface="Arial"/>
              </a:rPr>
              <a:t>LOGO</a:t>
            </a:r>
            <a:endParaRPr sz="5250">
              <a:latin typeface="Arial"/>
              <a:cs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TotalTime>
  <Words>1162</Words>
  <Application>Microsoft Office PowerPoint</Application>
  <PresentationFormat>自定义</PresentationFormat>
  <Paragraphs>350</Paragraphs>
  <Slides>36</Slides>
  <Notes>0</Notes>
  <HiddenSlides>0</HiddenSlides>
  <MMClips>0</MMClips>
  <ScaleCrop>false</ScaleCrop>
  <HeadingPairs>
    <vt:vector size="4" baseType="variant">
      <vt:variant>
        <vt:lpstr>主题</vt:lpstr>
      </vt:variant>
      <vt:variant>
        <vt:i4>1</vt:i4>
      </vt:variant>
      <vt:variant>
        <vt:lpstr>幻灯片标题</vt:lpstr>
      </vt:variant>
      <vt:variant>
        <vt:i4>36</vt:i4>
      </vt:variant>
    </vt:vector>
  </HeadingPairs>
  <TitlesOfParts>
    <vt:vector size="37" baseType="lpstr">
      <vt:lpstr>Office Theme</vt:lpstr>
      <vt:lpstr>PowerPoint 演示文稿</vt:lpstr>
      <vt:lpstr>PowerPoint 演示文稿</vt:lpstr>
      <vt:lpstr>前段工作概述</vt:lpstr>
      <vt:lpstr>PowerPoint 演示文稿</vt:lpstr>
      <vt:lpstr>添加标题内容</vt:lpstr>
      <vt:lpstr>添加标题内容</vt:lpstr>
      <vt:lpstr>添加标题内容</vt:lpstr>
      <vt:lpstr>2014年工作情况</vt:lpstr>
      <vt:lpstr>添加标题内容</vt:lpstr>
      <vt:lpstr>PowerPoint 演示文稿</vt:lpstr>
      <vt:lpstr>添加标题内容</vt:lpstr>
      <vt:lpstr>添加标题内容</vt:lpstr>
      <vt:lpstr>添加标题内容</vt:lpstr>
      <vt:lpstr>添加标题内容</vt:lpstr>
      <vt:lpstr>添加标题内容</vt:lpstr>
      <vt:lpstr>PowerPoint 演示文稿</vt:lpstr>
      <vt:lpstr>PowerPoint 演示文稿</vt:lpstr>
      <vt:lpstr>添加标题内容</vt:lpstr>
      <vt:lpstr>添加标题内容</vt:lpstr>
      <vt:lpstr>PowerPoint 演示文稿</vt:lpstr>
      <vt:lpstr>添加标题内容</vt:lpstr>
      <vt:lpstr>PowerPoint 演示文稿</vt:lpstr>
      <vt:lpstr>添加标题内容</vt:lpstr>
      <vt:lpstr>．习添加标题内容</vt:lpstr>
      <vt:lpstr>．习添加标题内容</vt:lpstr>
      <vt:lpstr>．习添加标题内容</vt:lpstr>
      <vt:lpstr>添加标题内容</vt:lpstr>
      <vt:lpstr>PowerPoint 演示文稿</vt:lpstr>
      <vt:lpstr>添加标题内容</vt:lpstr>
      <vt:lpstr>添加标题内容</vt:lpstr>
      <vt:lpstr>添加标题内容</vt:lpstr>
      <vt:lpstr>添加标题内容</vt:lpstr>
      <vt:lpstr>添加标题内容</vt:lpstr>
      <vt:lpstr>PowerPoint 演示文稿</vt:lpstr>
      <vt:lpstr>PowerPoint 演示文稿</vt:lpstr>
      <vt:lpstr>LOGO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bingdian001.com</dc:title>
  <dc:subject>bingdian001.com</dc:subject>
  <dc:creator>bingdian001.com</dc:creator>
  <cp:keywords>bingdian001.com</cp:keywords>
  <cp:lastModifiedBy>Admin</cp:lastModifiedBy>
  <cp:revision>1</cp:revision>
  <dcterms:created xsi:type="dcterms:W3CDTF">2019-12-10T18:30:25Z</dcterms:created>
  <dcterms:modified xsi:type="dcterms:W3CDTF">2019-12-10T10:34:15Z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2019-12-09T00:00:00Z</vt:filetime>
  </property>
  <property fmtid="{D5CDD505-2E9C-101B-9397-08002B2CF9AE}" pid="3" name="Creator">
    <vt:lpwstr>bingdian001.com</vt:lpwstr>
  </property>
  <property fmtid="{D5CDD505-2E9C-101B-9397-08002B2CF9AE}" pid="4" name="LastSaved">
    <vt:filetime>2019-12-09T00:00:00Z</vt:filetime>
  </property>
</Properties>
</file>